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7" r:id="rId4"/>
  </p:sldMasterIdLst>
  <p:notesMasterIdLst>
    <p:notesMasterId r:id="rId90"/>
  </p:notesMasterIdLst>
  <p:handoutMasterIdLst>
    <p:handoutMasterId r:id="rId91"/>
  </p:handoutMasterIdLst>
  <p:sldIdLst>
    <p:sldId id="256" r:id="rId5"/>
    <p:sldId id="257" r:id="rId6"/>
    <p:sldId id="258" r:id="rId7"/>
    <p:sldId id="299" r:id="rId8"/>
    <p:sldId id="259" r:id="rId9"/>
    <p:sldId id="261" r:id="rId10"/>
    <p:sldId id="300" r:id="rId11"/>
    <p:sldId id="302" r:id="rId12"/>
    <p:sldId id="291" r:id="rId13"/>
    <p:sldId id="319" r:id="rId14"/>
    <p:sldId id="335" r:id="rId15"/>
    <p:sldId id="324" r:id="rId16"/>
    <p:sldId id="336" r:id="rId17"/>
    <p:sldId id="337" r:id="rId18"/>
    <p:sldId id="348" r:id="rId19"/>
    <p:sldId id="352" r:id="rId20"/>
    <p:sldId id="359" r:id="rId21"/>
    <p:sldId id="360" r:id="rId22"/>
    <p:sldId id="361" r:id="rId23"/>
    <p:sldId id="362" r:id="rId24"/>
    <p:sldId id="363" r:id="rId25"/>
    <p:sldId id="338" r:id="rId26"/>
    <p:sldId id="342" r:id="rId27"/>
    <p:sldId id="356" r:id="rId28"/>
    <p:sldId id="357" r:id="rId29"/>
    <p:sldId id="358" r:id="rId30"/>
    <p:sldId id="355" r:id="rId31"/>
    <p:sldId id="346" r:id="rId32"/>
    <p:sldId id="340" r:id="rId33"/>
    <p:sldId id="341" r:id="rId34"/>
    <p:sldId id="353" r:id="rId35"/>
    <p:sldId id="354" r:id="rId36"/>
    <p:sldId id="350" r:id="rId37"/>
    <p:sldId id="351" r:id="rId38"/>
    <p:sldId id="347" r:id="rId39"/>
    <p:sldId id="306" r:id="rId40"/>
    <p:sldId id="343" r:id="rId41"/>
    <p:sldId id="344" r:id="rId42"/>
    <p:sldId id="305" r:id="rId43"/>
    <p:sldId id="313" r:id="rId44"/>
    <p:sldId id="316" r:id="rId45"/>
    <p:sldId id="315" r:id="rId46"/>
    <p:sldId id="314" r:id="rId47"/>
    <p:sldId id="318" r:id="rId48"/>
    <p:sldId id="273" r:id="rId49"/>
    <p:sldId id="276" r:id="rId50"/>
    <p:sldId id="290" r:id="rId51"/>
    <p:sldId id="293" r:id="rId52"/>
    <p:sldId id="301" r:id="rId53"/>
    <p:sldId id="294" r:id="rId54"/>
    <p:sldId id="322" r:id="rId55"/>
    <p:sldId id="328" r:id="rId56"/>
    <p:sldId id="329" r:id="rId57"/>
    <p:sldId id="330" r:id="rId58"/>
    <p:sldId id="323" r:id="rId59"/>
    <p:sldId id="325" r:id="rId60"/>
    <p:sldId id="326" r:id="rId61"/>
    <p:sldId id="331" r:id="rId62"/>
    <p:sldId id="332" r:id="rId63"/>
    <p:sldId id="333" r:id="rId64"/>
    <p:sldId id="334" r:id="rId65"/>
    <p:sldId id="303" r:id="rId66"/>
    <p:sldId id="274" r:id="rId67"/>
    <p:sldId id="277" r:id="rId68"/>
    <p:sldId id="275" r:id="rId69"/>
    <p:sldId id="262" r:id="rId70"/>
    <p:sldId id="263" r:id="rId71"/>
    <p:sldId id="265" r:id="rId72"/>
    <p:sldId id="286" r:id="rId73"/>
    <p:sldId id="266" r:id="rId74"/>
    <p:sldId id="264" r:id="rId75"/>
    <p:sldId id="267" r:id="rId76"/>
    <p:sldId id="280" r:id="rId77"/>
    <p:sldId id="281" r:id="rId78"/>
    <p:sldId id="282" r:id="rId79"/>
    <p:sldId id="283" r:id="rId80"/>
    <p:sldId id="284" r:id="rId81"/>
    <p:sldId id="285" r:id="rId82"/>
    <p:sldId id="268" r:id="rId83"/>
    <p:sldId id="278" r:id="rId84"/>
    <p:sldId id="279" r:id="rId85"/>
    <p:sldId id="269" r:id="rId86"/>
    <p:sldId id="270" r:id="rId87"/>
    <p:sldId id="271" r:id="rId88"/>
    <p:sldId id="272" r:id="rId89"/>
  </p:sldIdLst>
  <p:sldSz cx="12192000" cy="6858000"/>
  <p:notesSz cx="7016750" cy="930275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ummary Section" id="{51FE657D-1E79-4E84-B516-1C52A3BBFBDF}">
          <p14:sldIdLst/>
        </p14:section>
        <p14:section name="Front Matter" id="{6676F853-BA14-47E1-B53B-B843A96E2A79}">
          <p14:sldIdLst>
            <p14:sldId id="256"/>
            <p14:sldId id="257"/>
            <p14:sldId id="258"/>
            <p14:sldId id="299"/>
            <p14:sldId id="259"/>
          </p14:sldIdLst>
        </p14:section>
        <p14:section name="Problem Set up" id="{88294E19-6904-47AA-B184-F0E27FC1FB4C}">
          <p14:sldIdLst>
            <p14:sldId id="261"/>
            <p14:sldId id="300"/>
            <p14:sldId id="302"/>
            <p14:sldId id="291"/>
          </p14:sldIdLst>
        </p14:section>
        <p14:section name="Concept Generation" id="{E8769B5A-29BA-40A7-B03C-C85EADFC807F}">
          <p14:sldIdLst>
            <p14:sldId id="319"/>
            <p14:sldId id="335"/>
            <p14:sldId id="324"/>
            <p14:sldId id="336"/>
            <p14:sldId id="337"/>
            <p14:sldId id="348"/>
            <p14:sldId id="352"/>
            <p14:sldId id="359"/>
            <p14:sldId id="360"/>
            <p14:sldId id="361"/>
            <p14:sldId id="362"/>
            <p14:sldId id="363"/>
            <p14:sldId id="338"/>
            <p14:sldId id="342"/>
            <p14:sldId id="356"/>
            <p14:sldId id="357"/>
            <p14:sldId id="358"/>
            <p14:sldId id="355"/>
            <p14:sldId id="346"/>
            <p14:sldId id="340"/>
            <p14:sldId id="341"/>
            <p14:sldId id="353"/>
            <p14:sldId id="354"/>
            <p14:sldId id="350"/>
            <p14:sldId id="351"/>
            <p14:sldId id="347"/>
            <p14:sldId id="306"/>
            <p14:sldId id="343"/>
            <p14:sldId id="344"/>
            <p14:sldId id="305"/>
            <p14:sldId id="313"/>
            <p14:sldId id="316"/>
            <p14:sldId id="315"/>
            <p14:sldId id="314"/>
            <p14:sldId id="318"/>
          </p14:sldIdLst>
        </p14:section>
        <p14:section name="Embodiment Design" id="{71B43428-6807-4AB9-8248-BB854D4EEEFF}">
          <p14:sldIdLst>
            <p14:sldId id="273"/>
            <p14:sldId id="276"/>
            <p14:sldId id="290"/>
          </p14:sldIdLst>
        </p14:section>
        <p14:section name="Build Phase" id="{FF596EF2-128C-4E64-A61A-F3E9BB20605F}">
          <p14:sldIdLst>
            <p14:sldId id="293"/>
            <p14:sldId id="301"/>
            <p14:sldId id="294"/>
            <p14:sldId id="322"/>
            <p14:sldId id="328"/>
            <p14:sldId id="329"/>
            <p14:sldId id="330"/>
            <p14:sldId id="323"/>
            <p14:sldId id="325"/>
            <p14:sldId id="326"/>
            <p14:sldId id="331"/>
            <p14:sldId id="332"/>
            <p14:sldId id="333"/>
            <p14:sldId id="334"/>
            <p14:sldId id="303"/>
            <p14:sldId id="274"/>
            <p14:sldId id="277"/>
          </p14:sldIdLst>
        </p14:section>
        <p14:section name="Testing and Validation" id="{8E8EEF18-DF67-4650-A7B8-5C58F429AA84}">
          <p14:sldIdLst>
            <p14:sldId id="275"/>
            <p14:sldId id="262"/>
          </p14:sldIdLst>
        </p14:section>
        <p14:section name="Project Management" id="{A7BEC58C-F7F8-4BD6-84CB-16BE2DA38256}">
          <p14:sldIdLst>
            <p14:sldId id="263"/>
          </p14:sldIdLst>
        </p14:section>
        <p14:section name="Summary" id="{4C300BF7-36E4-4088-9A61-FD5AD972028E}">
          <p14:sldIdLst>
            <p14:sldId id="265"/>
            <p14:sldId id="286"/>
            <p14:sldId id="266"/>
            <p14:sldId id="264"/>
          </p14:sldIdLst>
        </p14:section>
        <p14:section name="Backup Slides" id="{1B3CCD90-13A5-48D3-9111-A1677DE0799C}">
          <p14:sldIdLst>
            <p14:sldId id="267"/>
          </p14:sldIdLst>
        </p14:section>
        <p14:section name="Functional Decopmosition" id="{EDC6A04F-423C-4940-855B-FC9FE1A86332}">
          <p14:sldIdLst>
            <p14:sldId id="280"/>
            <p14:sldId id="281"/>
            <p14:sldId id="282"/>
          </p14:sldIdLst>
        </p14:section>
        <p14:section name="Concept Selection" id="{8CB161AF-49DE-4F03-B00D-781A04968C2F}">
          <p14:sldIdLst>
            <p14:sldId id="283"/>
            <p14:sldId id="284"/>
            <p14:sldId id="285"/>
          </p14:sldIdLst>
        </p14:section>
        <p14:section name="Detailed Math" id="{8359201E-DCC9-4570-8795-589005A4ED44}">
          <p14:sldIdLst>
            <p14:sldId id="268"/>
            <p14:sldId id="278"/>
            <p14:sldId id="279"/>
          </p14:sldIdLst>
        </p14:section>
        <p14:section name="Back Matter" id="{3B477371-1A9E-4F72-87A4-6BB6BC7C18B6}">
          <p14:sldIdLst>
            <p14:sldId id="269"/>
            <p14:sldId id="270"/>
            <p14:sldId id="271"/>
            <p14:sldId id="272"/>
          </p14:sldIdLst>
        </p14:section>
      </p14:sectionLst>
    </p:ext>
    <p:ext uri="{EFAFB233-063F-42B5-8137-9DF3F51BA10A}">
      <p15:sldGuideLst xmlns:p15="http://schemas.microsoft.com/office/powerpoint/2012/main"/>
    </p:ext>
    <p:ext uri="{2D200454-40CA-4A62-9FC3-DE9A4176ACB9}">
      <p15:notesGuideLst xmlns:p15="http://schemas.microsoft.com/office/powerpoint/2012/main">
        <p15:guide id="1" orient="horz" pos="2930" userDrawn="1">
          <p15:clr>
            <a:srgbClr val="A4A3A4"/>
          </p15:clr>
        </p15:guide>
        <p15:guide id="2" pos="2210"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09699"/>
    <a:srgbClr val="4472C4"/>
    <a:srgbClr val="A69C95"/>
    <a:srgbClr val="A4D240"/>
    <a:srgbClr val="B7B09C"/>
    <a:srgbClr val="00CFB4"/>
    <a:srgbClr val="DBD7C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37FC225-52F4-B04D-AE48-A6EBC550E8D9}" v="278" dt="2022-04-07T02:13:01.517"/>
    <p1510:client id="{131555F3-FE5C-4417-AC9A-D0DAB078714A}" v="343" dt="2022-04-07T01:15:34.692"/>
    <p1510:client id="{628BD82A-461E-4A60-9997-BB5D0D69EBF4}" v="461" dt="2022-04-07T11:42:46.201"/>
    <p1510:client id="{7A168DE9-5AF3-4D4D-AA05-D94A8B4B80D8}" v="392" dt="2022-04-07T05:09:51.245"/>
    <p1510:client id="{8BB518A0-EC4B-0B32-D7E3-901075FCB556}" v="4" dt="2022-04-12T20:01:45.515"/>
    <p1510:client id="{A1D655C2-5AC4-7C37-BBFC-186D5002D9A8}" v="44" dt="2022-04-07T04:46:08.072"/>
    <p1510:client id="{F87A7AD5-2066-23DD-88D7-61F0B4994C52}" v="1" dt="2022-04-06T17:27:50.98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327F97BB-C833-4FB7-BDE5-3F7075034690}" styleName="Themed Style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88" autoAdjust="0"/>
    <p:restoredTop sz="94660"/>
  </p:normalViewPr>
  <p:slideViewPr>
    <p:cSldViewPr snapToGrid="0">
      <p:cViewPr>
        <p:scale>
          <a:sx n="120" d="100"/>
          <a:sy n="120" d="100"/>
        </p:scale>
        <p:origin x="468" y="84"/>
      </p:cViewPr>
      <p:guideLst/>
    </p:cSldViewPr>
  </p:slideViewPr>
  <p:notesTextViewPr>
    <p:cViewPr>
      <p:scale>
        <a:sx n="3" d="2"/>
        <a:sy n="3" d="2"/>
      </p:scale>
      <p:origin x="0" y="0"/>
    </p:cViewPr>
  </p:notesTextViewPr>
  <p:notesViewPr>
    <p:cSldViewPr snapToGrid="0">
      <p:cViewPr varScale="1">
        <p:scale>
          <a:sx n="66" d="100"/>
          <a:sy n="66" d="100"/>
        </p:scale>
        <p:origin x="0" y="0"/>
      </p:cViewPr>
      <p:guideLst>
        <p:guide orient="horz" pos="2930"/>
        <p:guide pos="221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5" Type="http://schemas.openxmlformats.org/officeDocument/2006/relationships/slide" Target="slides/slide1.xml"/><Relationship Id="rId90" Type="http://schemas.openxmlformats.org/officeDocument/2006/relationships/notesMaster" Target="notesMasters/notesMaster1.xml"/><Relationship Id="rId95" Type="http://schemas.openxmlformats.org/officeDocument/2006/relationships/tableStyles" Target="tableStyles.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80" Type="http://schemas.openxmlformats.org/officeDocument/2006/relationships/slide" Target="slides/slide76.xml"/><Relationship Id="rId85" Type="http://schemas.openxmlformats.org/officeDocument/2006/relationships/slide" Target="slides/slide8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handoutMaster" Target="handoutMasters/handoutMaster1.xml"/><Relationship Id="rId96"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microsoft.com/office/2015/10/relationships/revisionInfo" Target="revisionInfo.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presProps" Target="presProps.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ianca Grace Marius" userId="S::bgm18@my.fsu.edu::cca7634f-b914-4ef5-83f3-c49ac8998247" providerId="AD" clId="Web-{131555F3-FE5C-4417-AC9A-D0DAB078714A}"/>
    <pc:docChg chg="modSld">
      <pc:chgData name="Bianca Grace Marius" userId="S::bgm18@my.fsu.edu::cca7634f-b914-4ef5-83f3-c49ac8998247" providerId="AD" clId="Web-{131555F3-FE5C-4417-AC9A-D0DAB078714A}" dt="2022-04-07T01:15:34.692" v="181"/>
      <pc:docMkLst>
        <pc:docMk/>
      </pc:docMkLst>
      <pc:sldChg chg="modSp">
        <pc:chgData name="Bianca Grace Marius" userId="S::bgm18@my.fsu.edu::cca7634f-b914-4ef5-83f3-c49ac8998247" providerId="AD" clId="Web-{131555F3-FE5C-4417-AC9A-D0DAB078714A}" dt="2022-04-07T01:06:26.822" v="105"/>
        <pc:sldMkLst>
          <pc:docMk/>
          <pc:sldMk cId="4259159234" sldId="355"/>
        </pc:sldMkLst>
        <pc:graphicFrameChg chg="mod modGraphic">
          <ac:chgData name="Bianca Grace Marius" userId="S::bgm18@my.fsu.edu::cca7634f-b914-4ef5-83f3-c49ac8998247" providerId="AD" clId="Web-{131555F3-FE5C-4417-AC9A-D0DAB078714A}" dt="2022-04-07T01:06:26.822" v="105"/>
          <ac:graphicFrameMkLst>
            <pc:docMk/>
            <pc:sldMk cId="4259159234" sldId="355"/>
            <ac:graphicFrameMk id="5" creationId="{1314B55E-0578-484E-9478-6F35B40283CC}"/>
          </ac:graphicFrameMkLst>
        </pc:graphicFrameChg>
      </pc:sldChg>
      <pc:sldChg chg="addSp delSp modSp">
        <pc:chgData name="Bianca Grace Marius" userId="S::bgm18@my.fsu.edu::cca7634f-b914-4ef5-83f3-c49ac8998247" providerId="AD" clId="Web-{131555F3-FE5C-4417-AC9A-D0DAB078714A}" dt="2022-04-07T01:15:34.692" v="181"/>
        <pc:sldMkLst>
          <pc:docMk/>
          <pc:sldMk cId="1439602678" sldId="356"/>
        </pc:sldMkLst>
        <pc:spChg chg="add del mod">
          <ac:chgData name="Bianca Grace Marius" userId="S::bgm18@my.fsu.edu::cca7634f-b914-4ef5-83f3-c49ac8998247" providerId="AD" clId="Web-{131555F3-FE5C-4417-AC9A-D0DAB078714A}" dt="2022-04-07T01:15:34.692" v="181"/>
          <ac:spMkLst>
            <pc:docMk/>
            <pc:sldMk cId="1439602678" sldId="356"/>
            <ac:spMk id="6" creationId="{FD7F2B2F-E888-485B-E7A2-E2D47C92DDD3}"/>
          </ac:spMkLst>
        </pc:spChg>
        <pc:spChg chg="add mod">
          <ac:chgData name="Bianca Grace Marius" userId="S::bgm18@my.fsu.edu::cca7634f-b914-4ef5-83f3-c49ac8998247" providerId="AD" clId="Web-{131555F3-FE5C-4417-AC9A-D0DAB078714A}" dt="2022-04-07T01:14:50.894" v="171" actId="1076"/>
          <ac:spMkLst>
            <pc:docMk/>
            <pc:sldMk cId="1439602678" sldId="356"/>
            <ac:spMk id="8" creationId="{B00B692C-DF47-7356-E73D-FF4F2AA8A19E}"/>
          </ac:spMkLst>
        </pc:spChg>
        <pc:spChg chg="add mod">
          <ac:chgData name="Bianca Grace Marius" userId="S::bgm18@my.fsu.edu::cca7634f-b914-4ef5-83f3-c49ac8998247" providerId="AD" clId="Web-{131555F3-FE5C-4417-AC9A-D0DAB078714A}" dt="2022-04-07T01:14:50.910" v="172" actId="1076"/>
          <ac:spMkLst>
            <pc:docMk/>
            <pc:sldMk cId="1439602678" sldId="356"/>
            <ac:spMk id="9" creationId="{2D16AB7F-C410-AE1B-CADB-5502D3F92B4F}"/>
          </ac:spMkLst>
        </pc:spChg>
        <pc:spChg chg="mod">
          <ac:chgData name="Bianca Grace Marius" userId="S::bgm18@my.fsu.edu::cca7634f-b914-4ef5-83f3-c49ac8998247" providerId="AD" clId="Web-{131555F3-FE5C-4417-AC9A-D0DAB078714A}" dt="2022-04-07T01:15:13.004" v="178" actId="1076"/>
          <ac:spMkLst>
            <pc:docMk/>
            <pc:sldMk cId="1439602678" sldId="356"/>
            <ac:spMk id="17" creationId="{C9477702-8156-4D0A-A3F5-3D8A1AB4772D}"/>
          </ac:spMkLst>
        </pc:spChg>
        <pc:spChg chg="mod">
          <ac:chgData name="Bianca Grace Marius" userId="S::bgm18@my.fsu.edu::cca7634f-b914-4ef5-83f3-c49ac8998247" providerId="AD" clId="Web-{131555F3-FE5C-4417-AC9A-D0DAB078714A}" dt="2022-04-07T01:15:08.691" v="176" actId="1076"/>
          <ac:spMkLst>
            <pc:docMk/>
            <pc:sldMk cId="1439602678" sldId="356"/>
            <ac:spMk id="19" creationId="{2A884261-3146-4E25-8ADB-2DD500A1F3CF}"/>
          </ac:spMkLst>
        </pc:spChg>
        <pc:spChg chg="add mod">
          <ac:chgData name="Bianca Grace Marius" userId="S::bgm18@my.fsu.edu::cca7634f-b914-4ef5-83f3-c49ac8998247" providerId="AD" clId="Web-{131555F3-FE5C-4417-AC9A-D0DAB078714A}" dt="2022-04-07T01:14:50.925" v="173" actId="1076"/>
          <ac:spMkLst>
            <pc:docMk/>
            <pc:sldMk cId="1439602678" sldId="356"/>
            <ac:spMk id="24" creationId="{09940999-A53C-53DE-4448-89443B8FD7DB}"/>
          </ac:spMkLst>
        </pc:spChg>
        <pc:graphicFrameChg chg="mod">
          <ac:chgData name="Bianca Grace Marius" userId="S::bgm18@my.fsu.edu::cca7634f-b914-4ef5-83f3-c49ac8998247" providerId="AD" clId="Web-{131555F3-FE5C-4417-AC9A-D0DAB078714A}" dt="2022-04-07T01:15:08.707" v="177" actId="1076"/>
          <ac:graphicFrameMkLst>
            <pc:docMk/>
            <pc:sldMk cId="1439602678" sldId="356"/>
            <ac:graphicFrameMk id="4" creationId="{8C5BFEA8-0FF0-4056-7166-A67CE648C8A9}"/>
          </ac:graphicFrameMkLst>
        </pc:graphicFrameChg>
        <pc:picChg chg="mod">
          <ac:chgData name="Bianca Grace Marius" userId="S::bgm18@my.fsu.edu::cca7634f-b914-4ef5-83f3-c49ac8998247" providerId="AD" clId="Web-{131555F3-FE5C-4417-AC9A-D0DAB078714A}" dt="2022-04-07T01:14:56.363" v="175" actId="14100"/>
          <ac:picMkLst>
            <pc:docMk/>
            <pc:sldMk cId="1439602678" sldId="356"/>
            <ac:picMk id="5" creationId="{298D3CFC-A335-4A26-BAD6-2CDE75BD1C16}"/>
          </ac:picMkLst>
        </pc:picChg>
        <pc:picChg chg="del">
          <ac:chgData name="Bianca Grace Marius" userId="S::bgm18@my.fsu.edu::cca7634f-b914-4ef5-83f3-c49ac8998247" providerId="AD" clId="Web-{131555F3-FE5C-4417-AC9A-D0DAB078714A}" dt="2022-04-07T01:14:26.862" v="167"/>
          <ac:picMkLst>
            <pc:docMk/>
            <pc:sldMk cId="1439602678" sldId="356"/>
            <ac:picMk id="15" creationId="{8830F945-C24C-4E9D-98A9-602007D8D4FF}"/>
          </ac:picMkLst>
        </pc:picChg>
        <pc:picChg chg="del">
          <ac:chgData name="Bianca Grace Marius" userId="S::bgm18@my.fsu.edu::cca7634f-b914-4ef5-83f3-c49ac8998247" providerId="AD" clId="Web-{131555F3-FE5C-4417-AC9A-D0DAB078714A}" dt="2022-04-07T01:14:22.143" v="166"/>
          <ac:picMkLst>
            <pc:docMk/>
            <pc:sldMk cId="1439602678" sldId="356"/>
            <ac:picMk id="16" creationId="{42B0BB99-1C53-4261-BA57-AB0BF74A512C}"/>
          </ac:picMkLst>
        </pc:picChg>
      </pc:sldChg>
      <pc:sldChg chg="addSp delSp modSp">
        <pc:chgData name="Bianca Grace Marius" userId="S::bgm18@my.fsu.edu::cca7634f-b914-4ef5-83f3-c49ac8998247" providerId="AD" clId="Web-{131555F3-FE5C-4417-AC9A-D0DAB078714A}" dt="2022-04-07T01:04:57.461" v="80" actId="1076"/>
        <pc:sldMkLst>
          <pc:docMk/>
          <pc:sldMk cId="3093875714" sldId="357"/>
        </pc:sldMkLst>
        <pc:spChg chg="mod">
          <ac:chgData name="Bianca Grace Marius" userId="S::bgm18@my.fsu.edu::cca7634f-b914-4ef5-83f3-c49ac8998247" providerId="AD" clId="Web-{131555F3-FE5C-4417-AC9A-D0DAB078714A}" dt="2022-04-07T01:04:57.461" v="80" actId="1076"/>
          <ac:spMkLst>
            <pc:docMk/>
            <pc:sldMk cId="3093875714" sldId="357"/>
            <ac:spMk id="7" creationId="{73A065D4-382A-4B30-A461-1862069EEA40}"/>
          </ac:spMkLst>
        </pc:spChg>
        <pc:spChg chg="mod">
          <ac:chgData name="Bianca Grace Marius" userId="S::bgm18@my.fsu.edu::cca7634f-b914-4ef5-83f3-c49ac8998247" providerId="AD" clId="Web-{131555F3-FE5C-4417-AC9A-D0DAB078714A}" dt="2022-04-07T01:04:46.851" v="78" actId="14100"/>
          <ac:spMkLst>
            <pc:docMk/>
            <pc:sldMk cId="3093875714" sldId="357"/>
            <ac:spMk id="8" creationId="{331844C0-3BCE-4D97-A3CA-CDB8204FB4DD}"/>
          </ac:spMkLst>
        </pc:spChg>
        <pc:spChg chg="add mod">
          <ac:chgData name="Bianca Grace Marius" userId="S::bgm18@my.fsu.edu::cca7634f-b914-4ef5-83f3-c49ac8998247" providerId="AD" clId="Web-{131555F3-FE5C-4417-AC9A-D0DAB078714A}" dt="2022-04-07T01:02:00.411" v="29" actId="20577"/>
          <ac:spMkLst>
            <pc:docMk/>
            <pc:sldMk cId="3093875714" sldId="357"/>
            <ac:spMk id="12" creationId="{8BCB0238-DD0E-C847-0ED8-E567B1A172F8}"/>
          </ac:spMkLst>
        </pc:spChg>
        <pc:spChg chg="add mod">
          <ac:chgData name="Bianca Grace Marius" userId="S::bgm18@my.fsu.edu::cca7634f-b914-4ef5-83f3-c49ac8998247" providerId="AD" clId="Web-{131555F3-FE5C-4417-AC9A-D0DAB078714A}" dt="2022-04-07T01:02:54.662" v="50" actId="1076"/>
          <ac:spMkLst>
            <pc:docMk/>
            <pc:sldMk cId="3093875714" sldId="357"/>
            <ac:spMk id="13" creationId="{B94EDC88-2AA0-207D-EE13-16B54431ED5F}"/>
          </ac:spMkLst>
        </pc:spChg>
        <pc:graphicFrameChg chg="modGraphic">
          <ac:chgData name="Bianca Grace Marius" userId="S::bgm18@my.fsu.edu::cca7634f-b914-4ef5-83f3-c49ac8998247" providerId="AD" clId="Web-{131555F3-FE5C-4417-AC9A-D0DAB078714A}" dt="2022-04-07T00:59:11.986" v="1"/>
          <ac:graphicFrameMkLst>
            <pc:docMk/>
            <pc:sldMk cId="3093875714" sldId="357"/>
            <ac:graphicFrameMk id="3" creationId="{292A0CD3-4162-4B3E-9077-F045023941AD}"/>
          </ac:graphicFrameMkLst>
        </pc:graphicFrameChg>
        <pc:picChg chg="del mod">
          <ac:chgData name="Bianca Grace Marius" userId="S::bgm18@my.fsu.edu::cca7634f-b914-4ef5-83f3-c49ac8998247" providerId="AD" clId="Web-{131555F3-FE5C-4417-AC9A-D0DAB078714A}" dt="2022-04-07T01:01:44.535" v="27"/>
          <ac:picMkLst>
            <pc:docMk/>
            <pc:sldMk cId="3093875714" sldId="357"/>
            <ac:picMk id="6" creationId="{3AAABDF7-21C1-4C07-98EF-579EEDE57C9B}"/>
          </ac:picMkLst>
        </pc:picChg>
      </pc:sldChg>
      <pc:sldChg chg="addSp modSp">
        <pc:chgData name="Bianca Grace Marius" userId="S::bgm18@my.fsu.edu::cca7634f-b914-4ef5-83f3-c49ac8998247" providerId="AD" clId="Web-{131555F3-FE5C-4417-AC9A-D0DAB078714A}" dt="2022-04-07T01:06:18.353" v="100" actId="1076"/>
        <pc:sldMkLst>
          <pc:docMk/>
          <pc:sldMk cId="3976974289" sldId="358"/>
        </pc:sldMkLst>
        <pc:spChg chg="mod">
          <ac:chgData name="Bianca Grace Marius" userId="S::bgm18@my.fsu.edu::cca7634f-b914-4ef5-83f3-c49ac8998247" providerId="AD" clId="Web-{131555F3-FE5C-4417-AC9A-D0DAB078714A}" dt="2022-04-07T01:06:18.353" v="100" actId="1076"/>
          <ac:spMkLst>
            <pc:docMk/>
            <pc:sldMk cId="3976974289" sldId="358"/>
            <ac:spMk id="3" creationId="{4CDE3B71-BD69-B54A-4459-AF64A26351B9}"/>
          </ac:spMkLst>
        </pc:spChg>
        <pc:spChg chg="add mod">
          <ac:chgData name="Bianca Grace Marius" userId="S::bgm18@my.fsu.edu::cca7634f-b914-4ef5-83f3-c49ac8998247" providerId="AD" clId="Web-{131555F3-FE5C-4417-AC9A-D0DAB078714A}" dt="2022-04-07T01:03:40.147" v="64" actId="1076"/>
          <ac:spMkLst>
            <pc:docMk/>
            <pc:sldMk cId="3976974289" sldId="358"/>
            <ac:spMk id="5" creationId="{9583C232-5FBE-4AE6-B85E-186428A820D5}"/>
          </ac:spMkLst>
        </pc:spChg>
        <pc:spChg chg="mod">
          <ac:chgData name="Bianca Grace Marius" userId="S::bgm18@my.fsu.edu::cca7634f-b914-4ef5-83f3-c49ac8998247" providerId="AD" clId="Web-{131555F3-FE5C-4417-AC9A-D0DAB078714A}" dt="2022-04-07T01:05:23.039" v="85" actId="1076"/>
          <ac:spMkLst>
            <pc:docMk/>
            <pc:sldMk cId="3976974289" sldId="358"/>
            <ac:spMk id="7" creationId="{73A065D4-382A-4B30-A461-1862069EEA40}"/>
          </ac:spMkLst>
        </pc:spChg>
        <pc:spChg chg="mod">
          <ac:chgData name="Bianca Grace Marius" userId="S::bgm18@my.fsu.edu::cca7634f-b914-4ef5-83f3-c49ac8998247" providerId="AD" clId="Web-{131555F3-FE5C-4417-AC9A-D0DAB078714A}" dt="2022-04-07T01:06:07.275" v="97" actId="20577"/>
          <ac:spMkLst>
            <pc:docMk/>
            <pc:sldMk cId="3976974289" sldId="358"/>
            <ac:spMk id="8" creationId="{331844C0-3BCE-4D97-A3CA-CDB8204FB4DD}"/>
          </ac:spMkLst>
        </pc:spChg>
        <pc:spChg chg="mod">
          <ac:chgData name="Bianca Grace Marius" userId="S::bgm18@my.fsu.edu::cca7634f-b914-4ef5-83f3-c49ac8998247" providerId="AD" clId="Web-{131555F3-FE5C-4417-AC9A-D0DAB078714A}" dt="2022-04-07T01:03:49.444" v="65" actId="20577"/>
          <ac:spMkLst>
            <pc:docMk/>
            <pc:sldMk cId="3976974289" sldId="358"/>
            <ac:spMk id="13" creationId="{C4A4FF7A-AB4C-4EAC-A405-295D8F0BDA49}"/>
          </ac:spMkLst>
        </pc:spChg>
        <pc:graphicFrameChg chg="mod modGraphic">
          <ac:chgData name="Bianca Grace Marius" userId="S::bgm18@my.fsu.edu::cca7634f-b914-4ef5-83f3-c49ac8998247" providerId="AD" clId="Web-{131555F3-FE5C-4417-AC9A-D0DAB078714A}" dt="2022-04-07T01:06:14.072" v="99" actId="1076"/>
          <ac:graphicFrameMkLst>
            <pc:docMk/>
            <pc:sldMk cId="3976974289" sldId="358"/>
            <ac:graphicFrameMk id="9" creationId="{86FFD2CE-9A1F-2955-9D87-C3C1EFD0980F}"/>
          </ac:graphicFrameMkLst>
        </pc:graphicFrameChg>
      </pc:sldChg>
      <pc:sldChg chg="modSp">
        <pc:chgData name="Bianca Grace Marius" userId="S::bgm18@my.fsu.edu::cca7634f-b914-4ef5-83f3-c49ac8998247" providerId="AD" clId="Web-{131555F3-FE5C-4417-AC9A-D0DAB078714A}" dt="2022-04-07T01:11:53.906" v="147" actId="20577"/>
        <pc:sldMkLst>
          <pc:docMk/>
          <pc:sldMk cId="1283837046" sldId="363"/>
        </pc:sldMkLst>
        <pc:spChg chg="mod">
          <ac:chgData name="Bianca Grace Marius" userId="S::bgm18@my.fsu.edu::cca7634f-b914-4ef5-83f3-c49ac8998247" providerId="AD" clId="Web-{131555F3-FE5C-4417-AC9A-D0DAB078714A}" dt="2022-04-07T01:11:53.906" v="147" actId="20577"/>
          <ac:spMkLst>
            <pc:docMk/>
            <pc:sldMk cId="1283837046" sldId="363"/>
            <ac:spMk id="8" creationId="{FC46D701-45EA-42C2-A93B-0482130E6C91}"/>
          </ac:spMkLst>
        </pc:spChg>
      </pc:sldChg>
    </pc:docChg>
  </pc:docChgLst>
  <pc:docChgLst>
    <pc:chgData name="Bianca Grace Marius" userId="S::bgm18@my.fsu.edu::cca7634f-b914-4ef5-83f3-c49ac8998247" providerId="AD" clId="Web-{AFA19E6E-7E2B-4816-6F6A-04374D0EBCE8}"/>
    <pc:docChg chg="modSld">
      <pc:chgData name="Bianca Grace Marius" userId="S::bgm18@my.fsu.edu::cca7634f-b914-4ef5-83f3-c49ac8998247" providerId="AD" clId="Web-{AFA19E6E-7E2B-4816-6F6A-04374D0EBCE8}" dt="2022-04-06T04:01:44.442" v="817" actId="1076"/>
      <pc:docMkLst>
        <pc:docMk/>
      </pc:docMkLst>
      <pc:sldChg chg="modSp">
        <pc:chgData name="Bianca Grace Marius" userId="S::bgm18@my.fsu.edu::cca7634f-b914-4ef5-83f3-c49ac8998247" providerId="AD" clId="Web-{AFA19E6E-7E2B-4816-6F6A-04374D0EBCE8}" dt="2022-04-06T03:59:11.089" v="745" actId="1076"/>
        <pc:sldMkLst>
          <pc:docMk/>
          <pc:sldMk cId="4259159234" sldId="355"/>
        </pc:sldMkLst>
        <pc:spChg chg="mod">
          <ac:chgData name="Bianca Grace Marius" userId="S::bgm18@my.fsu.edu::cca7634f-b914-4ef5-83f3-c49ac8998247" providerId="AD" clId="Web-{AFA19E6E-7E2B-4816-6F6A-04374D0EBCE8}" dt="2022-04-06T03:59:11.089" v="745" actId="1076"/>
          <ac:spMkLst>
            <pc:docMk/>
            <pc:sldMk cId="4259159234" sldId="355"/>
            <ac:spMk id="2" creationId="{25FDCCD2-6707-49D0-84C7-066002E6EEEF}"/>
          </ac:spMkLst>
        </pc:spChg>
        <pc:graphicFrameChg chg="mod modGraphic">
          <ac:chgData name="Bianca Grace Marius" userId="S::bgm18@my.fsu.edu::cca7634f-b914-4ef5-83f3-c49ac8998247" providerId="AD" clId="Web-{AFA19E6E-7E2B-4816-6F6A-04374D0EBCE8}" dt="2022-04-06T03:57:38.599" v="744"/>
          <ac:graphicFrameMkLst>
            <pc:docMk/>
            <pc:sldMk cId="4259159234" sldId="355"/>
            <ac:graphicFrameMk id="5" creationId="{1314B55E-0578-484E-9478-6F35B40283CC}"/>
          </ac:graphicFrameMkLst>
        </pc:graphicFrameChg>
      </pc:sldChg>
      <pc:sldChg chg="addSp delSp modSp">
        <pc:chgData name="Bianca Grace Marius" userId="S::bgm18@my.fsu.edu::cca7634f-b914-4ef5-83f3-c49ac8998247" providerId="AD" clId="Web-{AFA19E6E-7E2B-4816-6F6A-04374D0EBCE8}" dt="2022-04-06T03:03:11.025" v="671" actId="1076"/>
        <pc:sldMkLst>
          <pc:docMk/>
          <pc:sldMk cId="1439602678" sldId="356"/>
        </pc:sldMkLst>
        <pc:spChg chg="mod">
          <ac:chgData name="Bianca Grace Marius" userId="S::bgm18@my.fsu.edu::cca7634f-b914-4ef5-83f3-c49ac8998247" providerId="AD" clId="Web-{AFA19E6E-7E2B-4816-6F6A-04374D0EBCE8}" dt="2022-04-06T03:02:30.929" v="663" actId="1076"/>
          <ac:spMkLst>
            <pc:docMk/>
            <pc:sldMk cId="1439602678" sldId="356"/>
            <ac:spMk id="2" creationId="{CF6BA4A6-9E7E-41FF-AA42-31DCDBD8B1C5}"/>
          </ac:spMkLst>
        </pc:spChg>
        <pc:spChg chg="mod">
          <ac:chgData name="Bianca Grace Marius" userId="S::bgm18@my.fsu.edu::cca7634f-b914-4ef5-83f3-c49ac8998247" providerId="AD" clId="Web-{AFA19E6E-7E2B-4816-6F6A-04374D0EBCE8}" dt="2022-04-06T03:00:49.233" v="654" actId="14100"/>
          <ac:spMkLst>
            <pc:docMk/>
            <pc:sldMk cId="1439602678" sldId="356"/>
            <ac:spMk id="3" creationId="{ADE9AD02-D6E3-42A8-AAA0-ECC70D6F14A0}"/>
          </ac:spMkLst>
        </pc:spChg>
        <pc:spChg chg="del mod">
          <ac:chgData name="Bianca Grace Marius" userId="S::bgm18@my.fsu.edu::cca7634f-b914-4ef5-83f3-c49ac8998247" providerId="AD" clId="Web-{AFA19E6E-7E2B-4816-6F6A-04374D0EBCE8}" dt="2022-04-06T00:18:38.816" v="10"/>
          <ac:spMkLst>
            <pc:docMk/>
            <pc:sldMk cId="1439602678" sldId="356"/>
            <ac:spMk id="4" creationId="{D285D9D8-6F0E-004E-8861-F929A80E269B}"/>
          </ac:spMkLst>
        </pc:spChg>
        <pc:spChg chg="mod">
          <ac:chgData name="Bianca Grace Marius" userId="S::bgm18@my.fsu.edu::cca7634f-b914-4ef5-83f3-c49ac8998247" providerId="AD" clId="Web-{AFA19E6E-7E2B-4816-6F6A-04374D0EBCE8}" dt="2022-04-06T03:00:25.435" v="647" actId="20577"/>
          <ac:spMkLst>
            <pc:docMk/>
            <pc:sldMk cId="1439602678" sldId="356"/>
            <ac:spMk id="13" creationId="{5770E2D3-9B6F-4161-8028-C1E681171C4D}"/>
          </ac:spMkLst>
        </pc:spChg>
        <pc:spChg chg="mod">
          <ac:chgData name="Bianca Grace Marius" userId="S::bgm18@my.fsu.edu::cca7634f-b914-4ef5-83f3-c49ac8998247" providerId="AD" clId="Web-{AFA19E6E-7E2B-4816-6F6A-04374D0EBCE8}" dt="2022-04-06T03:00:22.732" v="646" actId="20577"/>
          <ac:spMkLst>
            <pc:docMk/>
            <pc:sldMk cId="1439602678" sldId="356"/>
            <ac:spMk id="14" creationId="{9E0AACDF-FE77-48C4-9496-F6058DDD4FE8}"/>
          </ac:spMkLst>
        </pc:spChg>
        <pc:spChg chg="mod">
          <ac:chgData name="Bianca Grace Marius" userId="S::bgm18@my.fsu.edu::cca7634f-b914-4ef5-83f3-c49ac8998247" providerId="AD" clId="Web-{AFA19E6E-7E2B-4816-6F6A-04374D0EBCE8}" dt="2022-04-06T03:03:10.993" v="670" actId="1076"/>
          <ac:spMkLst>
            <pc:docMk/>
            <pc:sldMk cId="1439602678" sldId="356"/>
            <ac:spMk id="17" creationId="{C9477702-8156-4D0A-A3F5-3D8A1AB4772D}"/>
          </ac:spMkLst>
        </pc:spChg>
        <pc:spChg chg="del mod">
          <ac:chgData name="Bianca Grace Marius" userId="S::bgm18@my.fsu.edu::cca7634f-b914-4ef5-83f3-c49ac8998247" providerId="AD" clId="Web-{AFA19E6E-7E2B-4816-6F6A-04374D0EBCE8}" dt="2022-04-06T02:59:11.119" v="634"/>
          <ac:spMkLst>
            <pc:docMk/>
            <pc:sldMk cId="1439602678" sldId="356"/>
            <ac:spMk id="18" creationId="{627EA9AC-5A55-4F84-8665-BDE9F31D9785}"/>
          </ac:spMkLst>
        </pc:spChg>
        <pc:spChg chg="mod">
          <ac:chgData name="Bianca Grace Marius" userId="S::bgm18@my.fsu.edu::cca7634f-b914-4ef5-83f3-c49ac8998247" providerId="AD" clId="Web-{AFA19E6E-7E2B-4816-6F6A-04374D0EBCE8}" dt="2022-04-06T03:03:04.118" v="669" actId="1076"/>
          <ac:spMkLst>
            <pc:docMk/>
            <pc:sldMk cId="1439602678" sldId="356"/>
            <ac:spMk id="19" creationId="{2A884261-3146-4E25-8ADB-2DD500A1F3CF}"/>
          </ac:spMkLst>
        </pc:spChg>
        <pc:graphicFrameChg chg="add mod modGraphic">
          <ac:chgData name="Bianca Grace Marius" userId="S::bgm18@my.fsu.edu::cca7634f-b914-4ef5-83f3-c49ac8998247" providerId="AD" clId="Web-{AFA19E6E-7E2B-4816-6F6A-04374D0EBCE8}" dt="2022-04-06T03:03:11.025" v="671" actId="1076"/>
          <ac:graphicFrameMkLst>
            <pc:docMk/>
            <pc:sldMk cId="1439602678" sldId="356"/>
            <ac:graphicFrameMk id="4" creationId="{8C5BFEA8-0FF0-4056-7166-A67CE648C8A9}"/>
          </ac:graphicFrameMkLst>
        </pc:graphicFrameChg>
        <pc:picChg chg="mod">
          <ac:chgData name="Bianca Grace Marius" userId="S::bgm18@my.fsu.edu::cca7634f-b914-4ef5-83f3-c49ac8998247" providerId="AD" clId="Web-{AFA19E6E-7E2B-4816-6F6A-04374D0EBCE8}" dt="2022-04-06T03:01:55.114" v="657" actId="14100"/>
          <ac:picMkLst>
            <pc:docMk/>
            <pc:sldMk cId="1439602678" sldId="356"/>
            <ac:picMk id="5" creationId="{298D3CFC-A335-4A26-BAD6-2CDE75BD1C16}"/>
          </ac:picMkLst>
        </pc:picChg>
        <pc:picChg chg="mod">
          <ac:chgData name="Bianca Grace Marius" userId="S::bgm18@my.fsu.edu::cca7634f-b914-4ef5-83f3-c49ac8998247" providerId="AD" clId="Web-{AFA19E6E-7E2B-4816-6F6A-04374D0EBCE8}" dt="2022-04-06T03:02:00.943" v="659" actId="14100"/>
          <ac:picMkLst>
            <pc:docMk/>
            <pc:sldMk cId="1439602678" sldId="356"/>
            <ac:picMk id="7" creationId="{E73B40BC-731A-4CFD-9AFC-B05898CC9F32}"/>
          </ac:picMkLst>
        </pc:picChg>
      </pc:sldChg>
      <pc:sldChg chg="addSp delSp modSp">
        <pc:chgData name="Bianca Grace Marius" userId="S::bgm18@my.fsu.edu::cca7634f-b914-4ef5-83f3-c49ac8998247" providerId="AD" clId="Web-{AFA19E6E-7E2B-4816-6F6A-04374D0EBCE8}" dt="2022-04-06T04:01:20.441" v="815" actId="1076"/>
        <pc:sldMkLst>
          <pc:docMk/>
          <pc:sldMk cId="3093875714" sldId="357"/>
        </pc:sldMkLst>
        <pc:spChg chg="mod">
          <ac:chgData name="Bianca Grace Marius" userId="S::bgm18@my.fsu.edu::cca7634f-b914-4ef5-83f3-c49ac8998247" providerId="AD" clId="Web-{AFA19E6E-7E2B-4816-6F6A-04374D0EBCE8}" dt="2022-04-06T04:01:07.955" v="813" actId="1076"/>
          <ac:spMkLst>
            <pc:docMk/>
            <pc:sldMk cId="3093875714" sldId="357"/>
            <ac:spMk id="2" creationId="{6ED53088-6D81-47EA-8141-D81596AC4579}"/>
          </ac:spMkLst>
        </pc:spChg>
        <pc:spChg chg="del">
          <ac:chgData name="Bianca Grace Marius" userId="S::bgm18@my.fsu.edu::cca7634f-b914-4ef5-83f3-c49ac8998247" providerId="AD" clId="Web-{AFA19E6E-7E2B-4816-6F6A-04374D0EBCE8}" dt="2022-04-06T01:29:46.333" v="106"/>
          <ac:spMkLst>
            <pc:docMk/>
            <pc:sldMk cId="3093875714" sldId="357"/>
            <ac:spMk id="3" creationId="{11ACC2DA-74ED-4F74-A15D-B27F66D62065}"/>
          </ac:spMkLst>
        </pc:spChg>
        <pc:spChg chg="add mod">
          <ac:chgData name="Bianca Grace Marius" userId="S::bgm18@my.fsu.edu::cca7634f-b914-4ef5-83f3-c49ac8998247" providerId="AD" clId="Web-{AFA19E6E-7E2B-4816-6F6A-04374D0EBCE8}" dt="2022-04-06T02:35:20.400" v="329" actId="1076"/>
          <ac:spMkLst>
            <pc:docMk/>
            <pc:sldMk cId="3093875714" sldId="357"/>
            <ac:spMk id="5" creationId="{F9150512-2188-F625-C6B0-595D5FF1288C}"/>
          </ac:spMkLst>
        </pc:spChg>
        <pc:spChg chg="mod">
          <ac:chgData name="Bianca Grace Marius" userId="S::bgm18@my.fsu.edu::cca7634f-b914-4ef5-83f3-c49ac8998247" providerId="AD" clId="Web-{AFA19E6E-7E2B-4816-6F6A-04374D0EBCE8}" dt="2022-04-06T04:01:17.503" v="814" actId="1076"/>
          <ac:spMkLst>
            <pc:docMk/>
            <pc:sldMk cId="3093875714" sldId="357"/>
            <ac:spMk id="7" creationId="{73A065D4-382A-4B30-A461-1862069EEA40}"/>
          </ac:spMkLst>
        </pc:spChg>
        <pc:spChg chg="mod">
          <ac:chgData name="Bianca Grace Marius" userId="S::bgm18@my.fsu.edu::cca7634f-b914-4ef5-83f3-c49ac8998247" providerId="AD" clId="Web-{AFA19E6E-7E2B-4816-6F6A-04374D0EBCE8}" dt="2022-04-06T02:34:24.256" v="323" actId="1076"/>
          <ac:spMkLst>
            <pc:docMk/>
            <pc:sldMk cId="3093875714" sldId="357"/>
            <ac:spMk id="8" creationId="{331844C0-3BCE-4D97-A3CA-CDB8204FB4DD}"/>
          </ac:spMkLst>
        </pc:spChg>
        <pc:spChg chg="add del mod">
          <ac:chgData name="Bianca Grace Marius" userId="S::bgm18@my.fsu.edu::cca7634f-b914-4ef5-83f3-c49ac8998247" providerId="AD" clId="Web-{AFA19E6E-7E2B-4816-6F6A-04374D0EBCE8}" dt="2022-04-06T01:38:37.812" v="115"/>
          <ac:spMkLst>
            <pc:docMk/>
            <pc:sldMk cId="3093875714" sldId="357"/>
            <ac:spMk id="13" creationId="{0FAADE25-BC18-17E8-F9FA-FE22645A0E14}"/>
          </ac:spMkLst>
        </pc:spChg>
        <pc:spChg chg="add mod">
          <ac:chgData name="Bianca Grace Marius" userId="S::bgm18@my.fsu.edu::cca7634f-b914-4ef5-83f3-c49ac8998247" providerId="AD" clId="Web-{AFA19E6E-7E2B-4816-6F6A-04374D0EBCE8}" dt="2022-04-06T03:56:03.171" v="728" actId="20577"/>
          <ac:spMkLst>
            <pc:docMk/>
            <pc:sldMk cId="3093875714" sldId="357"/>
            <ac:spMk id="14" creationId="{416EECD1-2FBC-1B4E-FA14-DDD84587FEC7}"/>
          </ac:spMkLst>
        </pc:spChg>
        <pc:spChg chg="add mod">
          <ac:chgData name="Bianca Grace Marius" userId="S::bgm18@my.fsu.edu::cca7634f-b914-4ef5-83f3-c49ac8998247" providerId="AD" clId="Web-{AFA19E6E-7E2B-4816-6F6A-04374D0EBCE8}" dt="2022-04-06T01:55:42.082" v="152"/>
          <ac:spMkLst>
            <pc:docMk/>
            <pc:sldMk cId="3093875714" sldId="357"/>
            <ac:spMk id="17" creationId="{11C36934-BD65-7B18-D183-BB2C34F9B383}"/>
          </ac:spMkLst>
        </pc:spChg>
        <pc:graphicFrameChg chg="add mod modGraphic">
          <ac:chgData name="Bianca Grace Marius" userId="S::bgm18@my.fsu.edu::cca7634f-b914-4ef5-83f3-c49ac8998247" providerId="AD" clId="Web-{AFA19E6E-7E2B-4816-6F6A-04374D0EBCE8}" dt="2022-04-06T02:35:34.854" v="361"/>
          <ac:graphicFrameMkLst>
            <pc:docMk/>
            <pc:sldMk cId="3093875714" sldId="357"/>
            <ac:graphicFrameMk id="3" creationId="{292A0CD3-4162-4B3E-9077-F045023941AD}"/>
          </ac:graphicFrameMkLst>
        </pc:graphicFrameChg>
        <pc:graphicFrameChg chg="add del mod">
          <ac:chgData name="Bianca Grace Marius" userId="S::bgm18@my.fsu.edu::cca7634f-b914-4ef5-83f3-c49ac8998247" providerId="AD" clId="Web-{AFA19E6E-7E2B-4816-6F6A-04374D0EBCE8}" dt="2022-04-06T02:29:48.398" v="217"/>
          <ac:graphicFrameMkLst>
            <pc:docMk/>
            <pc:sldMk cId="3093875714" sldId="357"/>
            <ac:graphicFrameMk id="10" creationId="{34475619-25FC-AFFC-881C-926EF178E198}"/>
          </ac:graphicFrameMkLst>
        </pc:graphicFrameChg>
        <pc:graphicFrameChg chg="add del mod ord modGraphic">
          <ac:chgData name="Bianca Grace Marius" userId="S::bgm18@my.fsu.edu::cca7634f-b914-4ef5-83f3-c49ac8998247" providerId="AD" clId="Web-{AFA19E6E-7E2B-4816-6F6A-04374D0EBCE8}" dt="2022-04-06T01:36:53.795" v="113"/>
          <ac:graphicFrameMkLst>
            <pc:docMk/>
            <pc:sldMk cId="3093875714" sldId="357"/>
            <ac:graphicFrameMk id="10" creationId="{897DB03D-884D-D6B8-936A-DC7A6D337531}"/>
          </ac:graphicFrameMkLst>
        </pc:graphicFrameChg>
        <pc:graphicFrameChg chg="add del mod">
          <ac:chgData name="Bianca Grace Marius" userId="S::bgm18@my.fsu.edu::cca7634f-b914-4ef5-83f3-c49ac8998247" providerId="AD" clId="Web-{AFA19E6E-7E2B-4816-6F6A-04374D0EBCE8}" dt="2022-04-06T02:32:08.233" v="277"/>
          <ac:graphicFrameMkLst>
            <pc:docMk/>
            <pc:sldMk cId="3093875714" sldId="357"/>
            <ac:graphicFrameMk id="15" creationId="{C3DBF72C-5E42-F7AE-01CB-7BE81568E752}"/>
          </ac:graphicFrameMkLst>
        </pc:graphicFrameChg>
        <pc:graphicFrameChg chg="add del mod">
          <ac:chgData name="Bianca Grace Marius" userId="S::bgm18@my.fsu.edu::cca7634f-b914-4ef5-83f3-c49ac8998247" providerId="AD" clId="Web-{AFA19E6E-7E2B-4816-6F6A-04374D0EBCE8}" dt="2022-04-06T01:56:24.865" v="153"/>
          <ac:graphicFrameMkLst>
            <pc:docMk/>
            <pc:sldMk cId="3093875714" sldId="357"/>
            <ac:graphicFrameMk id="16" creationId="{3D5AFE9C-3BF0-E902-0D0D-EAAB835699B0}"/>
          </ac:graphicFrameMkLst>
        </pc:graphicFrameChg>
        <pc:picChg chg="mod">
          <ac:chgData name="Bianca Grace Marius" userId="S::bgm18@my.fsu.edu::cca7634f-b914-4ef5-83f3-c49ac8998247" providerId="AD" clId="Web-{AFA19E6E-7E2B-4816-6F6A-04374D0EBCE8}" dt="2022-04-06T04:01:20.441" v="815" actId="1076"/>
          <ac:picMkLst>
            <pc:docMk/>
            <pc:sldMk cId="3093875714" sldId="357"/>
            <ac:picMk id="6" creationId="{3AAABDF7-21C1-4C07-98EF-579EEDE57C9B}"/>
          </ac:picMkLst>
        </pc:picChg>
        <pc:picChg chg="del">
          <ac:chgData name="Bianca Grace Marius" userId="S::bgm18@my.fsu.edu::cca7634f-b914-4ef5-83f3-c49ac8998247" providerId="AD" clId="Web-{AFA19E6E-7E2B-4816-6F6A-04374D0EBCE8}" dt="2022-04-06T01:53:06.267" v="143"/>
          <ac:picMkLst>
            <pc:docMk/>
            <pc:sldMk cId="3093875714" sldId="357"/>
            <ac:picMk id="9" creationId="{15B567EC-A1AA-40E5-9B5A-FDF76F64EBA6}"/>
          </ac:picMkLst>
        </pc:picChg>
      </pc:sldChg>
      <pc:sldChg chg="addSp delSp modSp">
        <pc:chgData name="Bianca Grace Marius" userId="S::bgm18@my.fsu.edu::cca7634f-b914-4ef5-83f3-c49ac8998247" providerId="AD" clId="Web-{AFA19E6E-7E2B-4816-6F6A-04374D0EBCE8}" dt="2022-04-06T04:01:44.442" v="817" actId="1076"/>
        <pc:sldMkLst>
          <pc:docMk/>
          <pc:sldMk cId="3976974289" sldId="358"/>
        </pc:sldMkLst>
        <pc:spChg chg="add mod">
          <ac:chgData name="Bianca Grace Marius" userId="S::bgm18@my.fsu.edu::cca7634f-b914-4ef5-83f3-c49ac8998247" providerId="AD" clId="Web-{AFA19E6E-7E2B-4816-6F6A-04374D0EBCE8}" dt="2022-04-06T03:59:48.279" v="812" actId="1076"/>
          <ac:spMkLst>
            <pc:docMk/>
            <pc:sldMk cId="3976974289" sldId="358"/>
            <ac:spMk id="3" creationId="{4CDE3B71-BD69-B54A-4459-AF64A26351B9}"/>
          </ac:spMkLst>
        </pc:spChg>
        <pc:spChg chg="mod">
          <ac:chgData name="Bianca Grace Marius" userId="S::bgm18@my.fsu.edu::cca7634f-b914-4ef5-83f3-c49ac8998247" providerId="AD" clId="Web-{AFA19E6E-7E2B-4816-6F6A-04374D0EBCE8}" dt="2022-04-06T00:27:16.546" v="97" actId="20577"/>
          <ac:spMkLst>
            <pc:docMk/>
            <pc:sldMk cId="3976974289" sldId="358"/>
            <ac:spMk id="7" creationId="{73A065D4-382A-4B30-A461-1862069EEA40}"/>
          </ac:spMkLst>
        </pc:spChg>
        <pc:spChg chg="mod">
          <ac:chgData name="Bianca Grace Marius" userId="S::bgm18@my.fsu.edu::cca7634f-b914-4ef5-83f3-c49ac8998247" providerId="AD" clId="Web-{AFA19E6E-7E2B-4816-6F6A-04374D0EBCE8}" dt="2022-04-06T04:01:44.442" v="817" actId="1076"/>
          <ac:spMkLst>
            <pc:docMk/>
            <pc:sldMk cId="3976974289" sldId="358"/>
            <ac:spMk id="8" creationId="{331844C0-3BCE-4D97-A3CA-CDB8204FB4DD}"/>
          </ac:spMkLst>
        </pc:spChg>
        <pc:spChg chg="mod">
          <ac:chgData name="Bianca Grace Marius" userId="S::bgm18@my.fsu.edu::cca7634f-b914-4ef5-83f3-c49ac8998247" providerId="AD" clId="Web-{AFA19E6E-7E2B-4816-6F6A-04374D0EBCE8}" dt="2022-04-06T04:01:35.270" v="816" actId="1076"/>
          <ac:spMkLst>
            <pc:docMk/>
            <pc:sldMk cId="3976974289" sldId="358"/>
            <ac:spMk id="13" creationId="{C4A4FF7A-AB4C-4EAC-A405-295D8F0BDA49}"/>
          </ac:spMkLst>
        </pc:spChg>
        <pc:graphicFrameChg chg="add del mod">
          <ac:chgData name="Bianca Grace Marius" userId="S::bgm18@my.fsu.edu::cca7634f-b914-4ef5-83f3-c49ac8998247" providerId="AD" clId="Web-{AFA19E6E-7E2B-4816-6F6A-04374D0EBCE8}" dt="2022-04-06T02:28:45.785" v="192"/>
          <ac:graphicFrameMkLst>
            <pc:docMk/>
            <pc:sldMk cId="3976974289" sldId="358"/>
            <ac:graphicFrameMk id="6" creationId="{73810D9B-9F30-80BB-70A0-1437FABD611D}"/>
          </ac:graphicFrameMkLst>
        </pc:graphicFrameChg>
        <pc:graphicFrameChg chg="add mod modGraphic">
          <ac:chgData name="Bianca Grace Marius" userId="S::bgm18@my.fsu.edu::cca7634f-b914-4ef5-83f3-c49ac8998247" providerId="AD" clId="Web-{AFA19E6E-7E2B-4816-6F6A-04374D0EBCE8}" dt="2022-04-06T03:59:41.450" v="811"/>
          <ac:graphicFrameMkLst>
            <pc:docMk/>
            <pc:sldMk cId="3976974289" sldId="358"/>
            <ac:graphicFrameMk id="9" creationId="{86FFD2CE-9A1F-2955-9D87-C3C1EFD0980F}"/>
          </ac:graphicFrameMkLst>
        </pc:graphicFrameChg>
      </pc:sldChg>
    </pc:docChg>
  </pc:docChgLst>
  <pc:docChgLst>
    <pc:chgData name="Bianca Grace Marius" userId="S::bgm18@my.fsu.edu::cca7634f-b914-4ef5-83f3-c49ac8998247" providerId="AD" clId="Web-{472B77A8-376D-D642-D687-DAE85BF8A7E5}"/>
    <pc:docChg chg="modSld">
      <pc:chgData name="Bianca Grace Marius" userId="S::bgm18@my.fsu.edu::cca7634f-b914-4ef5-83f3-c49ac8998247" providerId="AD" clId="Web-{472B77A8-376D-D642-D687-DAE85BF8A7E5}" dt="2022-03-29T04:21:04.416" v="2958"/>
      <pc:docMkLst>
        <pc:docMk/>
      </pc:docMkLst>
      <pc:sldChg chg="modNotes">
        <pc:chgData name="Bianca Grace Marius" userId="S::bgm18@my.fsu.edu::cca7634f-b914-4ef5-83f3-c49ac8998247" providerId="AD" clId="Web-{472B77A8-376D-D642-D687-DAE85BF8A7E5}" dt="2022-03-29T01:09:46.076" v="150"/>
        <pc:sldMkLst>
          <pc:docMk/>
          <pc:sldMk cId="3502207493" sldId="338"/>
        </pc:sldMkLst>
      </pc:sldChg>
      <pc:sldChg chg="modNotes">
        <pc:chgData name="Bianca Grace Marius" userId="S::bgm18@my.fsu.edu::cca7634f-b914-4ef5-83f3-c49ac8998247" providerId="AD" clId="Web-{472B77A8-376D-D642-D687-DAE85BF8A7E5}" dt="2022-03-29T02:12:43.830" v="783"/>
        <pc:sldMkLst>
          <pc:docMk/>
          <pc:sldMk cId="1013052726" sldId="342"/>
        </pc:sldMkLst>
      </pc:sldChg>
      <pc:sldChg chg="modNotes">
        <pc:chgData name="Bianca Grace Marius" userId="S::bgm18@my.fsu.edu::cca7634f-b914-4ef5-83f3-c49ac8998247" providerId="AD" clId="Web-{472B77A8-376D-D642-D687-DAE85BF8A7E5}" dt="2022-03-29T04:21:04.416" v="2958"/>
        <pc:sldMkLst>
          <pc:docMk/>
          <pc:sldMk cId="4259159234" sldId="355"/>
        </pc:sldMkLst>
      </pc:sldChg>
      <pc:sldChg chg="modNotes">
        <pc:chgData name="Bianca Grace Marius" userId="S::bgm18@my.fsu.edu::cca7634f-b914-4ef5-83f3-c49ac8998247" providerId="AD" clId="Web-{472B77A8-376D-D642-D687-DAE85BF8A7E5}" dt="2022-03-29T02:59:03.559" v="1416"/>
        <pc:sldMkLst>
          <pc:docMk/>
          <pc:sldMk cId="1439602678" sldId="356"/>
        </pc:sldMkLst>
      </pc:sldChg>
      <pc:sldChg chg="modNotes">
        <pc:chgData name="Bianca Grace Marius" userId="S::bgm18@my.fsu.edu::cca7634f-b914-4ef5-83f3-c49ac8998247" providerId="AD" clId="Web-{472B77A8-376D-D642-D687-DAE85BF8A7E5}" dt="2022-03-29T03:42:48.983" v="2401"/>
        <pc:sldMkLst>
          <pc:docMk/>
          <pc:sldMk cId="3093875714" sldId="357"/>
        </pc:sldMkLst>
      </pc:sldChg>
      <pc:sldChg chg="delSp modNotes">
        <pc:chgData name="Bianca Grace Marius" userId="S::bgm18@my.fsu.edu::cca7634f-b914-4ef5-83f3-c49ac8998247" providerId="AD" clId="Web-{472B77A8-376D-D642-D687-DAE85BF8A7E5}" dt="2022-03-29T04:08:31.430" v="2704"/>
        <pc:sldMkLst>
          <pc:docMk/>
          <pc:sldMk cId="3976974289" sldId="358"/>
        </pc:sldMkLst>
        <pc:spChg chg="del">
          <ac:chgData name="Bianca Grace Marius" userId="S::bgm18@my.fsu.edu::cca7634f-b914-4ef5-83f3-c49ac8998247" providerId="AD" clId="Web-{472B77A8-376D-D642-D687-DAE85BF8A7E5}" dt="2022-03-29T03:29:08.823" v="2243"/>
          <ac:spMkLst>
            <pc:docMk/>
            <pc:sldMk cId="3976974289" sldId="358"/>
            <ac:spMk id="3" creationId="{11ACC2DA-74ED-4F74-A15D-B27F66D62065}"/>
          </ac:spMkLst>
        </pc:spChg>
      </pc:sldChg>
    </pc:docChg>
  </pc:docChgLst>
  <pc:docChgLst>
    <pc:chgData name="Bianca Grace Marius" userId="S::bgm18@my.fsu.edu::cca7634f-b914-4ef5-83f3-c49ac8998247" providerId="AD" clId="Web-{90CBA106-259F-4F33-87C8-F8FA95A6D570}"/>
    <pc:docChg chg="addSld modSection">
      <pc:chgData name="Bianca Grace Marius" userId="S::bgm18@my.fsu.edu::cca7634f-b914-4ef5-83f3-c49ac8998247" providerId="AD" clId="Web-{90CBA106-259F-4F33-87C8-F8FA95A6D570}" dt="2022-03-22T01:26:35.871" v="0"/>
      <pc:docMkLst>
        <pc:docMk/>
      </pc:docMkLst>
      <pc:sldChg chg="new">
        <pc:chgData name="Bianca Grace Marius" userId="S::bgm18@my.fsu.edu::cca7634f-b914-4ef5-83f3-c49ac8998247" providerId="AD" clId="Web-{90CBA106-259F-4F33-87C8-F8FA95A6D570}" dt="2022-03-22T01:26:35.871" v="0"/>
        <pc:sldMkLst>
          <pc:docMk/>
          <pc:sldMk cId="4259159234" sldId="355"/>
        </pc:sldMkLst>
      </pc:sldChg>
    </pc:docChg>
  </pc:docChgLst>
  <pc:docChgLst>
    <pc:chgData name="Bianca Grace Marius" userId="S::bgm18@my.fsu.edu::cca7634f-b914-4ef5-83f3-c49ac8998247" providerId="AD" clId="Web-{8BB518A0-EC4B-0B32-D7E3-901075FCB556}"/>
    <pc:docChg chg="modSld">
      <pc:chgData name="Bianca Grace Marius" userId="S::bgm18@my.fsu.edu::cca7634f-b914-4ef5-83f3-c49ac8998247" providerId="AD" clId="Web-{8BB518A0-EC4B-0B32-D7E3-901075FCB556}" dt="2022-04-12T20:01:45.515" v="3"/>
      <pc:docMkLst>
        <pc:docMk/>
      </pc:docMkLst>
      <pc:sldChg chg="modSp">
        <pc:chgData name="Bianca Grace Marius" userId="S::bgm18@my.fsu.edu::cca7634f-b914-4ef5-83f3-c49ac8998247" providerId="AD" clId="Web-{8BB518A0-EC4B-0B32-D7E3-901075FCB556}" dt="2022-04-12T20:01:45.515" v="3"/>
        <pc:sldMkLst>
          <pc:docMk/>
          <pc:sldMk cId="1439602678" sldId="356"/>
        </pc:sldMkLst>
        <pc:graphicFrameChg chg="mod modGraphic">
          <ac:chgData name="Bianca Grace Marius" userId="S::bgm18@my.fsu.edu::cca7634f-b914-4ef5-83f3-c49ac8998247" providerId="AD" clId="Web-{8BB518A0-EC4B-0B32-D7E3-901075FCB556}" dt="2022-04-12T20:01:45.515" v="3"/>
          <ac:graphicFrameMkLst>
            <pc:docMk/>
            <pc:sldMk cId="1439602678" sldId="356"/>
            <ac:graphicFrameMk id="4" creationId="{8C5BFEA8-0FF0-4056-7166-A67CE648C8A9}"/>
          </ac:graphicFrameMkLst>
        </pc:graphicFrameChg>
      </pc:sldChg>
      <pc:sldChg chg="modSp">
        <pc:chgData name="Bianca Grace Marius" userId="S::bgm18@my.fsu.edu::cca7634f-b914-4ef5-83f3-c49ac8998247" providerId="AD" clId="Web-{8BB518A0-EC4B-0B32-D7E3-901075FCB556}" dt="2022-04-12T19:44:38.651" v="1" actId="1076"/>
        <pc:sldMkLst>
          <pc:docMk/>
          <pc:sldMk cId="3976974289" sldId="358"/>
        </pc:sldMkLst>
        <pc:spChg chg="mod">
          <ac:chgData name="Bianca Grace Marius" userId="S::bgm18@my.fsu.edu::cca7634f-b914-4ef5-83f3-c49ac8998247" providerId="AD" clId="Web-{8BB518A0-EC4B-0B32-D7E3-901075FCB556}" dt="2022-04-12T19:44:38.651" v="1" actId="1076"/>
          <ac:spMkLst>
            <pc:docMk/>
            <pc:sldMk cId="3976974289" sldId="358"/>
            <ac:spMk id="5" creationId="{9583C232-5FBE-4AE6-B85E-186428A820D5}"/>
          </ac:spMkLst>
        </pc:spChg>
      </pc:sldChg>
    </pc:docChg>
  </pc:docChgLst>
  <pc:docChgLst>
    <pc:chgData name="Bianca Grace Marius" userId="S::bgm18@my.fsu.edu::cca7634f-b914-4ef5-83f3-c49ac8998247" providerId="AD" clId="Web-{8B7568F6-36FB-451A-9C9C-FE77205AA0BA}"/>
    <pc:docChg chg="modSld">
      <pc:chgData name="Bianca Grace Marius" userId="S::bgm18@my.fsu.edu::cca7634f-b914-4ef5-83f3-c49ac8998247" providerId="AD" clId="Web-{8B7568F6-36FB-451A-9C9C-FE77205AA0BA}" dt="2022-03-29T21:09:25.952" v="109"/>
      <pc:docMkLst>
        <pc:docMk/>
      </pc:docMkLst>
      <pc:sldChg chg="modNotes">
        <pc:chgData name="Bianca Grace Marius" userId="S::bgm18@my.fsu.edu::cca7634f-b914-4ef5-83f3-c49ac8998247" providerId="AD" clId="Web-{8B7568F6-36FB-451A-9C9C-FE77205AA0BA}" dt="2022-03-29T18:36:50.303" v="2"/>
        <pc:sldMkLst>
          <pc:docMk/>
          <pc:sldMk cId="1013052726" sldId="342"/>
        </pc:sldMkLst>
      </pc:sldChg>
      <pc:sldChg chg="modNotes">
        <pc:chgData name="Bianca Grace Marius" userId="S::bgm18@my.fsu.edu::cca7634f-b914-4ef5-83f3-c49ac8998247" providerId="AD" clId="Web-{8B7568F6-36FB-451A-9C9C-FE77205AA0BA}" dt="2022-03-29T21:09:25.952" v="109"/>
        <pc:sldMkLst>
          <pc:docMk/>
          <pc:sldMk cId="1446250326" sldId="346"/>
        </pc:sldMkLst>
      </pc:sldChg>
      <pc:sldChg chg="modNotes">
        <pc:chgData name="Bianca Grace Marius" userId="S::bgm18@my.fsu.edu::cca7634f-b914-4ef5-83f3-c49ac8998247" providerId="AD" clId="Web-{8B7568F6-36FB-451A-9C9C-FE77205AA0BA}" dt="2022-03-29T18:41:48.625" v="106"/>
        <pc:sldMkLst>
          <pc:docMk/>
          <pc:sldMk cId="4259159234" sldId="355"/>
        </pc:sldMkLst>
      </pc:sldChg>
      <pc:sldChg chg="modNotes">
        <pc:chgData name="Bianca Grace Marius" userId="S::bgm18@my.fsu.edu::cca7634f-b914-4ef5-83f3-c49ac8998247" providerId="AD" clId="Web-{8B7568F6-36FB-451A-9C9C-FE77205AA0BA}" dt="2022-03-29T18:40:08.637" v="67"/>
        <pc:sldMkLst>
          <pc:docMk/>
          <pc:sldMk cId="3093875714" sldId="357"/>
        </pc:sldMkLst>
      </pc:sldChg>
    </pc:docChg>
  </pc:docChgLst>
  <pc:docChgLst>
    <pc:chgData name="Nicholas Walker" userId="S::ncw19@my.fsu.edu::45d984ee-6e7f-451d-b3d6-31903bae1bb9" providerId="AD" clId="Web-{609436BE-BA7D-20CF-6801-8EEB534F2DCD}"/>
    <pc:docChg chg="addSld modSld modSection">
      <pc:chgData name="Nicholas Walker" userId="S::ncw19@my.fsu.edu::45d984ee-6e7f-451d-b3d6-31903bae1bb9" providerId="AD" clId="Web-{609436BE-BA7D-20CF-6801-8EEB534F2DCD}" dt="2022-03-23T03:12:38.169" v="706" actId="20577"/>
      <pc:docMkLst>
        <pc:docMk/>
      </pc:docMkLst>
      <pc:sldChg chg="addSp delSp modSp addAnim modAnim">
        <pc:chgData name="Nicholas Walker" userId="S::ncw19@my.fsu.edu::45d984ee-6e7f-451d-b3d6-31903bae1bb9" providerId="AD" clId="Web-{609436BE-BA7D-20CF-6801-8EEB534F2DCD}" dt="2022-03-22T11:53:38.053" v="704" actId="14100"/>
        <pc:sldMkLst>
          <pc:docMk/>
          <pc:sldMk cId="3657283860" sldId="352"/>
        </pc:sldMkLst>
        <pc:spChg chg="mod">
          <ac:chgData name="Nicholas Walker" userId="S::ncw19@my.fsu.edu::45d984ee-6e7f-451d-b3d6-31903bae1bb9" providerId="AD" clId="Web-{609436BE-BA7D-20CF-6801-8EEB534F2DCD}" dt="2022-03-22T11:22:02.989" v="14" actId="20577"/>
          <ac:spMkLst>
            <pc:docMk/>
            <pc:sldMk cId="3657283860" sldId="352"/>
            <ac:spMk id="2" creationId="{B6E7B5AB-450C-4348-88EC-83E2DDA72E61}"/>
          </ac:spMkLst>
        </pc:spChg>
        <pc:spChg chg="mod">
          <ac:chgData name="Nicholas Walker" userId="S::ncw19@my.fsu.edu::45d984ee-6e7f-451d-b3d6-31903bae1bb9" providerId="AD" clId="Web-{609436BE-BA7D-20CF-6801-8EEB534F2DCD}" dt="2022-03-22T11:31:15.893" v="254" actId="20577"/>
          <ac:spMkLst>
            <pc:docMk/>
            <pc:sldMk cId="3657283860" sldId="352"/>
            <ac:spMk id="3" creationId="{3CD4A849-DE59-4554-A446-152F14A2D394}"/>
          </ac:spMkLst>
        </pc:spChg>
        <pc:spChg chg="add">
          <ac:chgData name="Nicholas Walker" userId="S::ncw19@my.fsu.edu::45d984ee-6e7f-451d-b3d6-31903bae1bb9" providerId="AD" clId="Web-{609436BE-BA7D-20CF-6801-8EEB534F2DCD}" dt="2022-03-22T11:49:47" v="684"/>
          <ac:spMkLst>
            <pc:docMk/>
            <pc:sldMk cId="3657283860" sldId="352"/>
            <ac:spMk id="7" creationId="{94122A96-D679-3460-0BA7-EA714C99ACC9}"/>
          </ac:spMkLst>
        </pc:spChg>
        <pc:picChg chg="add del mod">
          <ac:chgData name="Nicholas Walker" userId="S::ncw19@my.fsu.edu::45d984ee-6e7f-451d-b3d6-31903bae1bb9" providerId="AD" clId="Web-{609436BE-BA7D-20CF-6801-8EEB534F2DCD}" dt="2022-03-22T11:49:38.375" v="683"/>
          <ac:picMkLst>
            <pc:docMk/>
            <pc:sldMk cId="3657283860" sldId="352"/>
            <ac:picMk id="5" creationId="{52AA340A-8715-4BAC-2FDD-184E32680553}"/>
          </ac:picMkLst>
        </pc:picChg>
        <pc:picChg chg="add mod">
          <ac:chgData name="Nicholas Walker" userId="S::ncw19@my.fsu.edu::45d984ee-6e7f-451d-b3d6-31903bae1bb9" providerId="AD" clId="Web-{609436BE-BA7D-20CF-6801-8EEB534F2DCD}" dt="2022-03-22T11:53:38.053" v="704" actId="14100"/>
          <ac:picMkLst>
            <pc:docMk/>
            <pc:sldMk cId="3657283860" sldId="352"/>
            <ac:picMk id="8" creationId="{D25C2C1A-E9C0-5C37-E0E6-B4E7067492FD}"/>
          </ac:picMkLst>
        </pc:picChg>
      </pc:sldChg>
      <pc:sldChg chg="addSp delSp modSp new">
        <pc:chgData name="Nicholas Walker" userId="S::ncw19@my.fsu.edu::45d984ee-6e7f-451d-b3d6-31903bae1bb9" providerId="AD" clId="Web-{609436BE-BA7D-20CF-6801-8EEB534F2DCD}" dt="2022-03-22T11:49:51.688" v="685"/>
        <pc:sldMkLst>
          <pc:docMk/>
          <pc:sldMk cId="696800948" sldId="359"/>
        </pc:sldMkLst>
        <pc:spChg chg="mod">
          <ac:chgData name="Nicholas Walker" userId="S::ncw19@my.fsu.edu::45d984ee-6e7f-451d-b3d6-31903bae1bb9" providerId="AD" clId="Web-{609436BE-BA7D-20CF-6801-8EEB534F2DCD}" dt="2022-03-22T11:30:22.095" v="238"/>
          <ac:spMkLst>
            <pc:docMk/>
            <pc:sldMk cId="696800948" sldId="359"/>
            <ac:spMk id="2" creationId="{26021408-C787-B6FA-BBBD-72C9BEE1EF9F}"/>
          </ac:spMkLst>
        </pc:spChg>
        <pc:spChg chg="del">
          <ac:chgData name="Nicholas Walker" userId="S::ncw19@my.fsu.edu::45d984ee-6e7f-451d-b3d6-31903bae1bb9" providerId="AD" clId="Web-{609436BE-BA7D-20CF-6801-8EEB534F2DCD}" dt="2022-03-22T11:27:00.246" v="167"/>
          <ac:spMkLst>
            <pc:docMk/>
            <pc:sldMk cId="696800948" sldId="359"/>
            <ac:spMk id="3" creationId="{34005642-510E-020F-AFB9-7966B0D1E2F4}"/>
          </ac:spMkLst>
        </pc:spChg>
        <pc:spChg chg="mod">
          <ac:chgData name="Nicholas Walker" userId="S::ncw19@my.fsu.edu::45d984ee-6e7f-451d-b3d6-31903bae1bb9" providerId="AD" clId="Web-{609436BE-BA7D-20CF-6801-8EEB534F2DCD}" dt="2022-03-22T11:30:22.111" v="239"/>
          <ac:spMkLst>
            <pc:docMk/>
            <pc:sldMk cId="696800948" sldId="359"/>
            <ac:spMk id="4" creationId="{E6882A48-6D0E-CAA6-0950-C4C65C16E55B}"/>
          </ac:spMkLst>
        </pc:spChg>
        <pc:spChg chg="add del mod">
          <ac:chgData name="Nicholas Walker" userId="S::ncw19@my.fsu.edu::45d984ee-6e7f-451d-b3d6-31903bae1bb9" providerId="AD" clId="Web-{609436BE-BA7D-20CF-6801-8EEB534F2DCD}" dt="2022-03-22T11:27:49.560" v="170"/>
          <ac:spMkLst>
            <pc:docMk/>
            <pc:sldMk cId="696800948" sldId="359"/>
            <ac:spMk id="7" creationId="{6DA9E6A9-8D27-4CE6-7664-6EB957F1D272}"/>
          </ac:spMkLst>
        </pc:spChg>
        <pc:spChg chg="add del mod">
          <ac:chgData name="Nicholas Walker" userId="S::ncw19@my.fsu.edu::45d984ee-6e7f-451d-b3d6-31903bae1bb9" providerId="AD" clId="Web-{609436BE-BA7D-20CF-6801-8EEB534F2DCD}" dt="2022-03-22T11:29:02.812" v="177"/>
          <ac:spMkLst>
            <pc:docMk/>
            <pc:sldMk cId="696800948" sldId="359"/>
            <ac:spMk id="10" creationId="{AC24F8F8-FF00-6544-55CD-9858C30207AD}"/>
          </ac:spMkLst>
        </pc:spChg>
        <pc:spChg chg="add">
          <ac:chgData name="Nicholas Walker" userId="S::ncw19@my.fsu.edu::45d984ee-6e7f-451d-b3d6-31903bae1bb9" providerId="AD" clId="Web-{609436BE-BA7D-20CF-6801-8EEB534F2DCD}" dt="2022-03-22T11:49:51.688" v="685"/>
          <ac:spMkLst>
            <pc:docMk/>
            <pc:sldMk cId="696800948" sldId="359"/>
            <ac:spMk id="14" creationId="{F8A9F76C-BA70-F429-9D23-A00F154029A5}"/>
          </ac:spMkLst>
        </pc:spChg>
        <pc:graphicFrameChg chg="add mod ord modGraphic">
          <ac:chgData name="Nicholas Walker" userId="S::ncw19@my.fsu.edu::45d984ee-6e7f-451d-b3d6-31903bae1bb9" providerId="AD" clId="Web-{609436BE-BA7D-20CF-6801-8EEB534F2DCD}" dt="2022-03-22T11:41:06.691" v="502"/>
          <ac:graphicFrameMkLst>
            <pc:docMk/>
            <pc:sldMk cId="696800948" sldId="359"/>
            <ac:graphicFrameMk id="12" creationId="{EB89952F-722D-319D-8442-C23A758A28DF}"/>
          </ac:graphicFrameMkLst>
        </pc:graphicFrameChg>
        <pc:picChg chg="add del mod ord">
          <ac:chgData name="Nicholas Walker" userId="S::ncw19@my.fsu.edu::45d984ee-6e7f-451d-b3d6-31903bae1bb9" providerId="AD" clId="Web-{609436BE-BA7D-20CF-6801-8EEB534F2DCD}" dt="2022-03-22T11:27:08.059" v="169"/>
          <ac:picMkLst>
            <pc:docMk/>
            <pc:sldMk cId="696800948" sldId="359"/>
            <ac:picMk id="5" creationId="{73D6097E-A087-9DA5-6740-230BA6F731EB}"/>
          </ac:picMkLst>
        </pc:picChg>
        <pc:picChg chg="add del mod ord">
          <ac:chgData name="Nicholas Walker" userId="S::ncw19@my.fsu.edu::45d984ee-6e7f-451d-b3d6-31903bae1bb9" providerId="AD" clId="Web-{609436BE-BA7D-20CF-6801-8EEB534F2DCD}" dt="2022-03-22T11:27:57.607" v="172"/>
          <ac:picMkLst>
            <pc:docMk/>
            <pc:sldMk cId="696800948" sldId="359"/>
            <ac:picMk id="8" creationId="{7B42E190-6D86-8E39-F136-96C0B1B70A4A}"/>
          </ac:picMkLst>
        </pc:picChg>
      </pc:sldChg>
      <pc:sldChg chg="addSp modSp new addAnim modAnim">
        <pc:chgData name="Nicholas Walker" userId="S::ncw19@my.fsu.edu::45d984ee-6e7f-451d-b3d6-31903bae1bb9" providerId="AD" clId="Web-{609436BE-BA7D-20CF-6801-8EEB534F2DCD}" dt="2022-03-22T11:50:52.221" v="695"/>
        <pc:sldMkLst>
          <pc:docMk/>
          <pc:sldMk cId="498054178" sldId="360"/>
        </pc:sldMkLst>
        <pc:spChg chg="mod">
          <ac:chgData name="Nicholas Walker" userId="S::ncw19@my.fsu.edu::45d984ee-6e7f-451d-b3d6-31903bae1bb9" providerId="AD" clId="Web-{609436BE-BA7D-20CF-6801-8EEB534F2DCD}" dt="2022-03-22T11:31:56.082" v="274" actId="20577"/>
          <ac:spMkLst>
            <pc:docMk/>
            <pc:sldMk cId="498054178" sldId="360"/>
            <ac:spMk id="2" creationId="{CBB42861-104C-7243-4206-AE75356EB595}"/>
          </ac:spMkLst>
        </pc:spChg>
        <pc:spChg chg="mod">
          <ac:chgData name="Nicholas Walker" userId="S::ncw19@my.fsu.edu::45d984ee-6e7f-451d-b3d6-31903bae1bb9" providerId="AD" clId="Web-{609436BE-BA7D-20CF-6801-8EEB534F2DCD}" dt="2022-03-22T11:35:26.089" v="411" actId="20577"/>
          <ac:spMkLst>
            <pc:docMk/>
            <pc:sldMk cId="498054178" sldId="360"/>
            <ac:spMk id="3" creationId="{37E501DB-A399-7391-5335-515806F059DF}"/>
          </ac:spMkLst>
        </pc:spChg>
        <pc:spChg chg="add">
          <ac:chgData name="Nicholas Walker" userId="S::ncw19@my.fsu.edu::45d984ee-6e7f-451d-b3d6-31903bae1bb9" providerId="AD" clId="Web-{609436BE-BA7D-20CF-6801-8EEB534F2DCD}" dt="2022-03-22T11:49:54.813" v="686"/>
          <ac:spMkLst>
            <pc:docMk/>
            <pc:sldMk cId="498054178" sldId="360"/>
            <ac:spMk id="6" creationId="{1933E468-959E-57A5-4E44-A747E9855CF5}"/>
          </ac:spMkLst>
        </pc:spChg>
      </pc:sldChg>
      <pc:sldChg chg="addSp delSp modSp new">
        <pc:chgData name="Nicholas Walker" userId="S::ncw19@my.fsu.edu::45d984ee-6e7f-451d-b3d6-31903bae1bb9" providerId="AD" clId="Web-{609436BE-BA7D-20CF-6801-8EEB534F2DCD}" dt="2022-03-22T11:49:58.454" v="687"/>
        <pc:sldMkLst>
          <pc:docMk/>
          <pc:sldMk cId="553740531" sldId="361"/>
        </pc:sldMkLst>
        <pc:spChg chg="mod">
          <ac:chgData name="Nicholas Walker" userId="S::ncw19@my.fsu.edu::45d984ee-6e7f-451d-b3d6-31903bae1bb9" providerId="AD" clId="Web-{609436BE-BA7D-20CF-6801-8EEB534F2DCD}" dt="2022-03-22T11:35:09.620" v="404" actId="20577"/>
          <ac:spMkLst>
            <pc:docMk/>
            <pc:sldMk cId="553740531" sldId="361"/>
            <ac:spMk id="2" creationId="{8ECD2195-A177-15E9-A484-F141363D0E2F}"/>
          </ac:spMkLst>
        </pc:spChg>
        <pc:spChg chg="del">
          <ac:chgData name="Nicholas Walker" userId="S::ncw19@my.fsu.edu::45d984ee-6e7f-451d-b3d6-31903bae1bb9" providerId="AD" clId="Web-{609436BE-BA7D-20CF-6801-8EEB534F2DCD}" dt="2022-03-22T11:36:32.090" v="412"/>
          <ac:spMkLst>
            <pc:docMk/>
            <pc:sldMk cId="553740531" sldId="361"/>
            <ac:spMk id="3" creationId="{3E979F2E-1B42-A602-01F5-8BF4C80C629A}"/>
          </ac:spMkLst>
        </pc:spChg>
        <pc:spChg chg="add">
          <ac:chgData name="Nicholas Walker" userId="S::ncw19@my.fsu.edu::45d984ee-6e7f-451d-b3d6-31903bae1bb9" providerId="AD" clId="Web-{609436BE-BA7D-20CF-6801-8EEB534F2DCD}" dt="2022-03-22T11:49:58.454" v="687"/>
          <ac:spMkLst>
            <pc:docMk/>
            <pc:sldMk cId="553740531" sldId="361"/>
            <ac:spMk id="8" creationId="{964F9A0F-2374-457C-F57B-24C19D546DB6}"/>
          </ac:spMkLst>
        </pc:spChg>
        <pc:graphicFrameChg chg="add mod ord modGraphic">
          <ac:chgData name="Nicholas Walker" userId="S::ncw19@my.fsu.edu::45d984ee-6e7f-451d-b3d6-31903bae1bb9" providerId="AD" clId="Web-{609436BE-BA7D-20CF-6801-8EEB534F2DCD}" dt="2022-03-22T11:41:21.613" v="507" actId="1076"/>
          <ac:graphicFrameMkLst>
            <pc:docMk/>
            <pc:sldMk cId="553740531" sldId="361"/>
            <ac:graphicFrameMk id="6" creationId="{479EC4A6-0F4A-5A52-CB36-4770CC86F000}"/>
          </ac:graphicFrameMkLst>
        </pc:graphicFrameChg>
      </pc:sldChg>
      <pc:sldChg chg="addSp delSp modSp new mod setBg modNotes">
        <pc:chgData name="Nicholas Walker" userId="S::ncw19@my.fsu.edu::45d984ee-6e7f-451d-b3d6-31903bae1bb9" providerId="AD" clId="Web-{609436BE-BA7D-20CF-6801-8EEB534F2DCD}" dt="2022-03-22T11:50:01.454" v="688"/>
        <pc:sldMkLst>
          <pc:docMk/>
          <pc:sldMk cId="3560505124" sldId="362"/>
        </pc:sldMkLst>
        <pc:spChg chg="mod">
          <ac:chgData name="Nicholas Walker" userId="S::ncw19@my.fsu.edu::45d984ee-6e7f-451d-b3d6-31903bae1bb9" providerId="AD" clId="Web-{609436BE-BA7D-20CF-6801-8EEB534F2DCD}" dt="2022-03-22T11:44:07.727" v="512"/>
          <ac:spMkLst>
            <pc:docMk/>
            <pc:sldMk cId="3560505124" sldId="362"/>
            <ac:spMk id="2" creationId="{C6677C86-718D-84B6-6B6E-1075E03DBAB8}"/>
          </ac:spMkLst>
        </pc:spChg>
        <pc:spChg chg="del">
          <ac:chgData name="Nicholas Walker" userId="S::ncw19@my.fsu.edu::45d984ee-6e7f-451d-b3d6-31903bae1bb9" providerId="AD" clId="Web-{609436BE-BA7D-20CF-6801-8EEB534F2DCD}" dt="2022-03-22T11:38:02.030" v="488"/>
          <ac:spMkLst>
            <pc:docMk/>
            <pc:sldMk cId="3560505124" sldId="362"/>
            <ac:spMk id="3" creationId="{1D6456B8-55FF-F9D2-7CC9-72F52173C579}"/>
          </ac:spMkLst>
        </pc:spChg>
        <pc:spChg chg="mod ord">
          <ac:chgData name="Nicholas Walker" userId="S::ncw19@my.fsu.edu::45d984ee-6e7f-451d-b3d6-31903bae1bb9" providerId="AD" clId="Web-{609436BE-BA7D-20CF-6801-8EEB534F2DCD}" dt="2022-03-22T11:44:07.727" v="512"/>
          <ac:spMkLst>
            <pc:docMk/>
            <pc:sldMk cId="3560505124" sldId="362"/>
            <ac:spMk id="4" creationId="{DBBB8AED-0507-7E6B-0551-811CFEA90044}"/>
          </ac:spMkLst>
        </pc:spChg>
        <pc:spChg chg="add del mod">
          <ac:chgData name="Nicholas Walker" userId="S::ncw19@my.fsu.edu::45d984ee-6e7f-451d-b3d6-31903bae1bb9" providerId="AD" clId="Web-{609436BE-BA7D-20CF-6801-8EEB534F2DCD}" dt="2022-03-22T11:43:50.820" v="509"/>
          <ac:spMkLst>
            <pc:docMk/>
            <pc:sldMk cId="3560505124" sldId="362"/>
            <ac:spMk id="7" creationId="{47231496-485E-FE7E-1F13-A2D347EDDB0A}"/>
          </ac:spMkLst>
        </pc:spChg>
        <pc:spChg chg="add">
          <ac:chgData name="Nicholas Walker" userId="S::ncw19@my.fsu.edu::45d984ee-6e7f-451d-b3d6-31903bae1bb9" providerId="AD" clId="Web-{609436BE-BA7D-20CF-6801-8EEB534F2DCD}" dt="2022-03-22T11:50:01.454" v="688"/>
          <ac:spMkLst>
            <pc:docMk/>
            <pc:sldMk cId="3560505124" sldId="362"/>
            <ac:spMk id="9" creationId="{3AAD5BEE-27AC-3242-AB01-4CFD9460AB59}"/>
          </ac:spMkLst>
        </pc:spChg>
        <pc:spChg chg="add del">
          <ac:chgData name="Nicholas Walker" userId="S::ncw19@my.fsu.edu::45d984ee-6e7f-451d-b3d6-31903bae1bb9" providerId="AD" clId="Web-{609436BE-BA7D-20CF-6801-8EEB534F2DCD}" dt="2022-03-22T11:44:07.727" v="512"/>
          <ac:spMkLst>
            <pc:docMk/>
            <pc:sldMk cId="3560505124" sldId="362"/>
            <ac:spMk id="12" creationId="{D4E5EB59-D1C9-ECFA-4731-40A35F4EDCDD}"/>
          </ac:spMkLst>
        </pc:spChg>
        <pc:spChg chg="add del">
          <ac:chgData name="Nicholas Walker" userId="S::ncw19@my.fsu.edu::45d984ee-6e7f-451d-b3d6-31903bae1bb9" providerId="AD" clId="Web-{609436BE-BA7D-20CF-6801-8EEB534F2DCD}" dt="2022-03-22T11:44:07.727" v="512"/>
          <ac:spMkLst>
            <pc:docMk/>
            <pc:sldMk cId="3560505124" sldId="362"/>
            <ac:spMk id="15" creationId="{FF9B822F-893E-44C8-963C-64F50ACECBB2}"/>
          </ac:spMkLst>
        </pc:spChg>
        <pc:spChg chg="add del">
          <ac:chgData name="Nicholas Walker" userId="S::ncw19@my.fsu.edu::45d984ee-6e7f-451d-b3d6-31903bae1bb9" providerId="AD" clId="Web-{609436BE-BA7D-20CF-6801-8EEB534F2DCD}" dt="2022-03-22T11:44:07.727" v="512"/>
          <ac:spMkLst>
            <pc:docMk/>
            <pc:sldMk cId="3560505124" sldId="362"/>
            <ac:spMk id="17" creationId="{EBF87945-A001-489F-9D9B-7D9435F0B9CA}"/>
          </ac:spMkLst>
        </pc:spChg>
        <pc:picChg chg="add del mod ord">
          <ac:chgData name="Nicholas Walker" userId="S::ncw19@my.fsu.edu::45d984ee-6e7f-451d-b3d6-31903bae1bb9" providerId="AD" clId="Web-{609436BE-BA7D-20CF-6801-8EEB534F2DCD}" dt="2022-03-22T11:43:44.945" v="508"/>
          <ac:picMkLst>
            <pc:docMk/>
            <pc:sldMk cId="3560505124" sldId="362"/>
            <ac:picMk id="5" creationId="{88E731F4-348C-50CB-B0FF-D420B8F0D0C6}"/>
          </ac:picMkLst>
        </pc:picChg>
        <pc:picChg chg="add mod ord">
          <ac:chgData name="Nicholas Walker" userId="S::ncw19@my.fsu.edu::45d984ee-6e7f-451d-b3d6-31903bae1bb9" providerId="AD" clId="Web-{609436BE-BA7D-20CF-6801-8EEB534F2DCD}" dt="2022-03-22T11:44:07.727" v="512"/>
          <ac:picMkLst>
            <pc:docMk/>
            <pc:sldMk cId="3560505124" sldId="362"/>
            <ac:picMk id="8" creationId="{812306DF-D4A3-72A8-53E7-4062C61E5ED6}"/>
          </ac:picMkLst>
        </pc:picChg>
      </pc:sldChg>
      <pc:sldChg chg="addSp modSp new addAnim modAnim">
        <pc:chgData name="Nicholas Walker" userId="S::ncw19@my.fsu.edu::45d984ee-6e7f-451d-b3d6-31903bae1bb9" providerId="AD" clId="Web-{609436BE-BA7D-20CF-6801-8EEB534F2DCD}" dt="2022-03-23T03:12:38.169" v="706" actId="20577"/>
        <pc:sldMkLst>
          <pc:docMk/>
          <pc:sldMk cId="1283837046" sldId="363"/>
        </pc:sldMkLst>
        <pc:spChg chg="mod">
          <ac:chgData name="Nicholas Walker" userId="S::ncw19@my.fsu.edu::45d984ee-6e7f-451d-b3d6-31903bae1bb9" providerId="AD" clId="Web-{609436BE-BA7D-20CF-6801-8EEB534F2DCD}" dt="2022-03-22T11:45:55.432" v="565" actId="20577"/>
          <ac:spMkLst>
            <pc:docMk/>
            <pc:sldMk cId="1283837046" sldId="363"/>
            <ac:spMk id="2" creationId="{3466D71B-05BA-BE9D-2046-12A40A3E5B75}"/>
          </ac:spMkLst>
        </pc:spChg>
        <pc:spChg chg="mod">
          <ac:chgData name="Nicholas Walker" userId="S::ncw19@my.fsu.edu::45d984ee-6e7f-451d-b3d6-31903bae1bb9" providerId="AD" clId="Web-{609436BE-BA7D-20CF-6801-8EEB534F2DCD}" dt="2022-03-23T03:12:38.169" v="706" actId="20577"/>
          <ac:spMkLst>
            <pc:docMk/>
            <pc:sldMk cId="1283837046" sldId="363"/>
            <ac:spMk id="3" creationId="{3DED4011-CE21-A106-97E5-B842BC37135B}"/>
          </ac:spMkLst>
        </pc:spChg>
        <pc:spChg chg="add">
          <ac:chgData name="Nicholas Walker" userId="S::ncw19@my.fsu.edu::45d984ee-6e7f-451d-b3d6-31903bae1bb9" providerId="AD" clId="Web-{609436BE-BA7D-20CF-6801-8EEB534F2DCD}" dt="2022-03-22T11:50:03.813" v="689"/>
          <ac:spMkLst>
            <pc:docMk/>
            <pc:sldMk cId="1283837046" sldId="363"/>
            <ac:spMk id="6" creationId="{210A8381-4D97-6C8B-70AD-DFA3820BAE6D}"/>
          </ac:spMkLst>
        </pc:spChg>
      </pc:sldChg>
    </pc:docChg>
  </pc:docChgLst>
  <pc:docChgLst>
    <pc:chgData name="Finnbar Rooney" userId="447b37e7-8ea7-47f0-9df0-bb0e2316e3e0" providerId="ADAL" clId="{037FC225-52F4-B04D-AE48-A6EBC550E8D9}"/>
    <pc:docChg chg="undo custSel modSld">
      <pc:chgData name="Finnbar Rooney" userId="447b37e7-8ea7-47f0-9df0-bb0e2316e3e0" providerId="ADAL" clId="{037FC225-52F4-B04D-AE48-A6EBC550E8D9}" dt="2022-04-07T02:13:01.517" v="279"/>
      <pc:docMkLst>
        <pc:docMk/>
      </pc:docMkLst>
      <pc:sldChg chg="modSp modAnim">
        <pc:chgData name="Finnbar Rooney" userId="447b37e7-8ea7-47f0-9df0-bb0e2316e3e0" providerId="ADAL" clId="{037FC225-52F4-B04D-AE48-A6EBC550E8D9}" dt="2022-04-07T02:05:45.809" v="254"/>
        <pc:sldMkLst>
          <pc:docMk/>
          <pc:sldMk cId="3852773217" sldId="259"/>
        </pc:sldMkLst>
        <pc:picChg chg="mod">
          <ac:chgData name="Finnbar Rooney" userId="447b37e7-8ea7-47f0-9df0-bb0e2316e3e0" providerId="ADAL" clId="{037FC225-52F4-B04D-AE48-A6EBC550E8D9}" dt="2022-04-05T15:39:55.536" v="5" actId="1076"/>
          <ac:picMkLst>
            <pc:docMk/>
            <pc:sldMk cId="3852773217" sldId="259"/>
            <ac:picMk id="9" creationId="{F97325DA-52DE-488C-A91C-0AF071F7BE99}"/>
          </ac:picMkLst>
        </pc:picChg>
        <pc:picChg chg="mod">
          <ac:chgData name="Finnbar Rooney" userId="447b37e7-8ea7-47f0-9df0-bb0e2316e3e0" providerId="ADAL" clId="{037FC225-52F4-B04D-AE48-A6EBC550E8D9}" dt="2022-04-05T15:39:49.457" v="4" actId="1076"/>
          <ac:picMkLst>
            <pc:docMk/>
            <pc:sldMk cId="3852773217" sldId="259"/>
            <ac:picMk id="12" creationId="{9EF117DC-772F-224D-892E-75F12D9CB1C2}"/>
          </ac:picMkLst>
        </pc:picChg>
      </pc:sldChg>
      <pc:sldChg chg="modAnim">
        <pc:chgData name="Finnbar Rooney" userId="447b37e7-8ea7-47f0-9df0-bb0e2316e3e0" providerId="ADAL" clId="{037FC225-52F4-B04D-AE48-A6EBC550E8D9}" dt="2022-04-07T02:05:29.794" v="252"/>
        <pc:sldMkLst>
          <pc:docMk/>
          <pc:sldMk cId="1566600359" sldId="261"/>
        </pc:sldMkLst>
      </pc:sldChg>
      <pc:sldChg chg="delSp mod delAnim modAnim">
        <pc:chgData name="Finnbar Rooney" userId="447b37e7-8ea7-47f0-9df0-bb0e2316e3e0" providerId="ADAL" clId="{037FC225-52F4-B04D-AE48-A6EBC550E8D9}" dt="2022-04-07T02:06:04.429" v="256"/>
        <pc:sldMkLst>
          <pc:docMk/>
          <pc:sldMk cId="1930795701" sldId="300"/>
        </pc:sldMkLst>
        <pc:spChg chg="del">
          <ac:chgData name="Finnbar Rooney" userId="447b37e7-8ea7-47f0-9df0-bb0e2316e3e0" providerId="ADAL" clId="{037FC225-52F4-B04D-AE48-A6EBC550E8D9}" dt="2022-04-05T20:01:55.812" v="124" actId="478"/>
          <ac:spMkLst>
            <pc:docMk/>
            <pc:sldMk cId="1930795701" sldId="300"/>
            <ac:spMk id="7" creationId="{2F0532BE-87A1-44BB-8671-B482D8BF2B0D}"/>
          </ac:spMkLst>
        </pc:spChg>
        <pc:spChg chg="del">
          <ac:chgData name="Finnbar Rooney" userId="447b37e7-8ea7-47f0-9df0-bb0e2316e3e0" providerId="ADAL" clId="{037FC225-52F4-B04D-AE48-A6EBC550E8D9}" dt="2022-04-05T20:01:59.780" v="125" actId="478"/>
          <ac:spMkLst>
            <pc:docMk/>
            <pc:sldMk cId="1930795701" sldId="300"/>
            <ac:spMk id="10" creationId="{5BA01B27-ADBE-46E3-8502-853369F9C68B}"/>
          </ac:spMkLst>
        </pc:spChg>
      </pc:sldChg>
      <pc:sldChg chg="addSp delSp modSp mod modTransition modAnim">
        <pc:chgData name="Finnbar Rooney" userId="447b37e7-8ea7-47f0-9df0-bb0e2316e3e0" providerId="ADAL" clId="{037FC225-52F4-B04D-AE48-A6EBC550E8D9}" dt="2022-04-07T02:13:01.517" v="279"/>
        <pc:sldMkLst>
          <pc:docMk/>
          <pc:sldMk cId="1274963269" sldId="319"/>
        </pc:sldMkLst>
        <pc:spChg chg="del">
          <ac:chgData name="Finnbar Rooney" userId="447b37e7-8ea7-47f0-9df0-bb0e2316e3e0" providerId="ADAL" clId="{037FC225-52F4-B04D-AE48-A6EBC550E8D9}" dt="2022-04-07T01:38:36.623" v="137" actId="478"/>
          <ac:spMkLst>
            <pc:docMk/>
            <pc:sldMk cId="1274963269" sldId="319"/>
            <ac:spMk id="3" creationId="{AA9E5ACA-F5A4-46DA-BA86-424D07F8EA01}"/>
          </ac:spMkLst>
        </pc:spChg>
        <pc:spChg chg="add mod">
          <ac:chgData name="Finnbar Rooney" userId="447b37e7-8ea7-47f0-9df0-bb0e2316e3e0" providerId="ADAL" clId="{037FC225-52F4-B04D-AE48-A6EBC550E8D9}" dt="2022-04-07T01:40:36.500" v="149" actId="14100"/>
          <ac:spMkLst>
            <pc:docMk/>
            <pc:sldMk cId="1274963269" sldId="319"/>
            <ac:spMk id="5" creationId="{DE9A08A9-4E80-2545-9828-A36639CC5DB6}"/>
          </ac:spMkLst>
        </pc:spChg>
        <pc:spChg chg="add mod">
          <ac:chgData name="Finnbar Rooney" userId="447b37e7-8ea7-47f0-9df0-bb0e2316e3e0" providerId="ADAL" clId="{037FC225-52F4-B04D-AE48-A6EBC550E8D9}" dt="2022-04-07T01:41:39.944" v="159" actId="1076"/>
          <ac:spMkLst>
            <pc:docMk/>
            <pc:sldMk cId="1274963269" sldId="319"/>
            <ac:spMk id="9" creationId="{2FB3FAFF-3803-AB48-AFE4-7A14C2B83E82}"/>
          </ac:spMkLst>
        </pc:spChg>
        <pc:spChg chg="add mod">
          <ac:chgData name="Finnbar Rooney" userId="447b37e7-8ea7-47f0-9df0-bb0e2316e3e0" providerId="ADAL" clId="{037FC225-52F4-B04D-AE48-A6EBC550E8D9}" dt="2022-04-07T01:41:55.840" v="162" actId="14100"/>
          <ac:spMkLst>
            <pc:docMk/>
            <pc:sldMk cId="1274963269" sldId="319"/>
            <ac:spMk id="10" creationId="{B5869C2F-C962-D940-B858-90445D6449F4}"/>
          </ac:spMkLst>
        </pc:spChg>
        <pc:picChg chg="mod">
          <ac:chgData name="Finnbar Rooney" userId="447b37e7-8ea7-47f0-9df0-bb0e2316e3e0" providerId="ADAL" clId="{037FC225-52F4-B04D-AE48-A6EBC550E8D9}" dt="2022-04-07T01:41:01.459" v="154" actId="1076"/>
          <ac:picMkLst>
            <pc:docMk/>
            <pc:sldMk cId="1274963269" sldId="319"/>
            <ac:picMk id="11" creationId="{69FA8E48-FDBF-4472-BFC0-0D46E7518126}"/>
          </ac:picMkLst>
        </pc:picChg>
      </pc:sldChg>
      <pc:sldChg chg="modSp modAnim">
        <pc:chgData name="Finnbar Rooney" userId="447b37e7-8ea7-47f0-9df0-bb0e2316e3e0" providerId="ADAL" clId="{037FC225-52F4-B04D-AE48-A6EBC550E8D9}" dt="2022-04-05T20:08:05.819" v="134" actId="15"/>
        <pc:sldMkLst>
          <pc:docMk/>
          <pc:sldMk cId="11854047" sldId="324"/>
        </pc:sldMkLst>
        <pc:spChg chg="mod">
          <ac:chgData name="Finnbar Rooney" userId="447b37e7-8ea7-47f0-9df0-bb0e2316e3e0" providerId="ADAL" clId="{037FC225-52F4-B04D-AE48-A6EBC550E8D9}" dt="2022-04-05T20:08:00.832" v="133" actId="15"/>
          <ac:spMkLst>
            <pc:docMk/>
            <pc:sldMk cId="11854047" sldId="324"/>
            <ac:spMk id="3" creationId="{2B119FE4-5638-4B5D-B160-087DFFCD5F0B}"/>
          </ac:spMkLst>
        </pc:spChg>
      </pc:sldChg>
      <pc:sldChg chg="modAnim">
        <pc:chgData name="Finnbar Rooney" userId="447b37e7-8ea7-47f0-9df0-bb0e2316e3e0" providerId="ADAL" clId="{037FC225-52F4-B04D-AE48-A6EBC550E8D9}" dt="2022-04-05T15:42:22.851" v="10"/>
        <pc:sldMkLst>
          <pc:docMk/>
          <pc:sldMk cId="4190230650" sldId="335"/>
        </pc:sldMkLst>
      </pc:sldChg>
      <pc:sldChg chg="modSp mod">
        <pc:chgData name="Finnbar Rooney" userId="447b37e7-8ea7-47f0-9df0-bb0e2316e3e0" providerId="ADAL" clId="{037FC225-52F4-B04D-AE48-A6EBC550E8D9}" dt="2022-04-05T19:59:34.005" v="123" actId="20577"/>
        <pc:sldMkLst>
          <pc:docMk/>
          <pc:sldMk cId="1446250326" sldId="346"/>
        </pc:sldMkLst>
        <pc:spChg chg="mod">
          <ac:chgData name="Finnbar Rooney" userId="447b37e7-8ea7-47f0-9df0-bb0e2316e3e0" providerId="ADAL" clId="{037FC225-52F4-B04D-AE48-A6EBC550E8D9}" dt="2022-04-05T19:59:34.005" v="123" actId="20577"/>
          <ac:spMkLst>
            <pc:docMk/>
            <pc:sldMk cId="1446250326" sldId="346"/>
            <ac:spMk id="19" creationId="{06DCBA04-03D3-4AF5-B7FC-5C68F09D60E0}"/>
          </ac:spMkLst>
        </pc:spChg>
      </pc:sldChg>
      <pc:sldChg chg="modSp mod modAnim">
        <pc:chgData name="Finnbar Rooney" userId="447b37e7-8ea7-47f0-9df0-bb0e2316e3e0" providerId="ADAL" clId="{037FC225-52F4-B04D-AE48-A6EBC550E8D9}" dt="2022-04-07T02:01:49.713" v="244"/>
        <pc:sldMkLst>
          <pc:docMk/>
          <pc:sldMk cId="3871050488" sldId="353"/>
        </pc:sldMkLst>
        <pc:picChg chg="mod">
          <ac:chgData name="Finnbar Rooney" userId="447b37e7-8ea7-47f0-9df0-bb0e2316e3e0" providerId="ADAL" clId="{037FC225-52F4-B04D-AE48-A6EBC550E8D9}" dt="2022-04-07T02:00:03.069" v="235" actId="1076"/>
          <ac:picMkLst>
            <pc:docMk/>
            <pc:sldMk cId="3871050488" sldId="353"/>
            <ac:picMk id="10" creationId="{155D3DDF-F021-456C-8D46-61D604971F2B}"/>
          </ac:picMkLst>
        </pc:picChg>
      </pc:sldChg>
      <pc:sldChg chg="addSp delSp modSp mod">
        <pc:chgData name="Finnbar Rooney" userId="447b37e7-8ea7-47f0-9df0-bb0e2316e3e0" providerId="ADAL" clId="{037FC225-52F4-B04D-AE48-A6EBC550E8D9}" dt="2022-04-07T01:47:15.880" v="233" actId="1076"/>
        <pc:sldMkLst>
          <pc:docMk/>
          <pc:sldMk cId="1439602678" sldId="356"/>
        </pc:sldMkLst>
        <pc:spChg chg="add mod">
          <ac:chgData name="Finnbar Rooney" userId="447b37e7-8ea7-47f0-9df0-bb0e2316e3e0" providerId="ADAL" clId="{037FC225-52F4-B04D-AE48-A6EBC550E8D9}" dt="2022-04-05T19:59:08.542" v="113" actId="1076"/>
          <ac:spMkLst>
            <pc:docMk/>
            <pc:sldMk cId="1439602678" sldId="356"/>
            <ac:spMk id="4" creationId="{D285D9D8-6F0E-004E-8861-F929A80E269B}"/>
          </ac:spMkLst>
        </pc:spChg>
        <pc:spChg chg="del mod">
          <ac:chgData name="Finnbar Rooney" userId="447b37e7-8ea7-47f0-9df0-bb0e2316e3e0" providerId="ADAL" clId="{037FC225-52F4-B04D-AE48-A6EBC550E8D9}" dt="2022-04-07T01:46:49.635" v="220" actId="478"/>
          <ac:spMkLst>
            <pc:docMk/>
            <pc:sldMk cId="1439602678" sldId="356"/>
            <ac:spMk id="8" creationId="{B00B692C-DF47-7356-E73D-FF4F2AA8A19E}"/>
          </ac:spMkLst>
        </pc:spChg>
        <pc:spChg chg="del">
          <ac:chgData name="Finnbar Rooney" userId="447b37e7-8ea7-47f0-9df0-bb0e2316e3e0" providerId="ADAL" clId="{037FC225-52F4-B04D-AE48-A6EBC550E8D9}" dt="2022-04-07T01:46:58.145" v="226" actId="478"/>
          <ac:spMkLst>
            <pc:docMk/>
            <pc:sldMk cId="1439602678" sldId="356"/>
            <ac:spMk id="9" creationId="{2D16AB7F-C410-AE1B-CADB-5502D3F92B4F}"/>
          </ac:spMkLst>
        </pc:spChg>
        <pc:spChg chg="add mod">
          <ac:chgData name="Finnbar Rooney" userId="447b37e7-8ea7-47f0-9df0-bb0e2316e3e0" providerId="ADAL" clId="{037FC225-52F4-B04D-AE48-A6EBC550E8D9}" dt="2022-04-07T01:47:15.880" v="233" actId="1076"/>
          <ac:spMkLst>
            <pc:docMk/>
            <pc:sldMk cId="1439602678" sldId="356"/>
            <ac:spMk id="10" creationId="{44EB0028-E7E9-E74F-B7CD-88B9746A1212}"/>
          </ac:spMkLst>
        </pc:spChg>
        <pc:spChg chg="mod">
          <ac:chgData name="Finnbar Rooney" userId="447b37e7-8ea7-47f0-9df0-bb0e2316e3e0" providerId="ADAL" clId="{037FC225-52F4-B04D-AE48-A6EBC550E8D9}" dt="2022-04-05T19:57:04.577" v="26"/>
          <ac:spMkLst>
            <pc:docMk/>
            <pc:sldMk cId="1439602678" sldId="356"/>
            <ac:spMk id="18" creationId="{627EA9AC-5A55-4F84-8665-BDE9F31D9785}"/>
          </ac:spMkLst>
        </pc:spChg>
        <pc:spChg chg="mod">
          <ac:chgData name="Finnbar Rooney" userId="447b37e7-8ea7-47f0-9df0-bb0e2316e3e0" providerId="ADAL" clId="{037FC225-52F4-B04D-AE48-A6EBC550E8D9}" dt="2022-04-05T19:59:06.034" v="112" actId="1076"/>
          <ac:spMkLst>
            <pc:docMk/>
            <pc:sldMk cId="1439602678" sldId="356"/>
            <ac:spMk id="19" creationId="{2A884261-3146-4E25-8ADB-2DD500A1F3CF}"/>
          </ac:spMkLst>
        </pc:spChg>
        <pc:spChg chg="del mod">
          <ac:chgData name="Finnbar Rooney" userId="447b37e7-8ea7-47f0-9df0-bb0e2316e3e0" providerId="ADAL" clId="{037FC225-52F4-B04D-AE48-A6EBC550E8D9}" dt="2022-04-07T01:46:56.694" v="225" actId="478"/>
          <ac:spMkLst>
            <pc:docMk/>
            <pc:sldMk cId="1439602678" sldId="356"/>
            <ac:spMk id="24" creationId="{09940999-A53C-53DE-4448-89443B8FD7DB}"/>
          </ac:spMkLst>
        </pc:spChg>
        <pc:picChg chg="mod">
          <ac:chgData name="Finnbar Rooney" userId="447b37e7-8ea7-47f0-9df0-bb0e2316e3e0" providerId="ADAL" clId="{037FC225-52F4-B04D-AE48-A6EBC550E8D9}" dt="2022-04-05T19:56:08.861" v="21" actId="1076"/>
          <ac:picMkLst>
            <pc:docMk/>
            <pc:sldMk cId="1439602678" sldId="356"/>
            <ac:picMk id="5" creationId="{298D3CFC-A335-4A26-BAD6-2CDE75BD1C16}"/>
          </ac:picMkLst>
        </pc:picChg>
        <pc:picChg chg="mod">
          <ac:chgData name="Finnbar Rooney" userId="447b37e7-8ea7-47f0-9df0-bb0e2316e3e0" providerId="ADAL" clId="{037FC225-52F4-B04D-AE48-A6EBC550E8D9}" dt="2022-04-05T19:56:03.029" v="20" actId="1076"/>
          <ac:picMkLst>
            <pc:docMk/>
            <pc:sldMk cId="1439602678" sldId="356"/>
            <ac:picMk id="7" creationId="{E73B40BC-731A-4CFD-9AFC-B05898CC9F32}"/>
          </ac:picMkLst>
        </pc:picChg>
      </pc:sldChg>
      <pc:sldChg chg="modSp">
        <pc:chgData name="Finnbar Rooney" userId="447b37e7-8ea7-47f0-9df0-bb0e2316e3e0" providerId="ADAL" clId="{037FC225-52F4-B04D-AE48-A6EBC550E8D9}" dt="2022-04-05T19:54:59.101" v="18" actId="20577"/>
        <pc:sldMkLst>
          <pc:docMk/>
          <pc:sldMk cId="1283837046" sldId="363"/>
        </pc:sldMkLst>
        <pc:spChg chg="mod">
          <ac:chgData name="Finnbar Rooney" userId="447b37e7-8ea7-47f0-9df0-bb0e2316e3e0" providerId="ADAL" clId="{037FC225-52F4-B04D-AE48-A6EBC550E8D9}" dt="2022-04-05T19:54:51.868" v="12" actId="20577"/>
          <ac:spMkLst>
            <pc:docMk/>
            <pc:sldMk cId="1283837046" sldId="363"/>
            <ac:spMk id="3" creationId="{3DED4011-CE21-A106-97E5-B842BC37135B}"/>
          </ac:spMkLst>
        </pc:spChg>
        <pc:spChg chg="mod">
          <ac:chgData name="Finnbar Rooney" userId="447b37e7-8ea7-47f0-9df0-bb0e2316e3e0" providerId="ADAL" clId="{037FC225-52F4-B04D-AE48-A6EBC550E8D9}" dt="2022-04-05T19:54:59.101" v="18" actId="20577"/>
          <ac:spMkLst>
            <pc:docMk/>
            <pc:sldMk cId="1283837046" sldId="363"/>
            <ac:spMk id="8" creationId="{FC46D701-45EA-42C2-A93B-0482130E6C91}"/>
          </ac:spMkLst>
        </pc:spChg>
      </pc:sldChg>
    </pc:docChg>
  </pc:docChgLst>
  <pc:docChgLst>
    <pc:chgData name="Bianca Grace Marius" userId="S::bgm18@my.fsu.edu::cca7634f-b914-4ef5-83f3-c49ac8998247" providerId="AD" clId="Web-{1C2E35D1-BDDA-1773-E06B-10BC90E8415B}"/>
    <pc:docChg chg="addSld modSld sldOrd modSection">
      <pc:chgData name="Bianca Grace Marius" userId="S::bgm18@my.fsu.edu::cca7634f-b914-4ef5-83f3-c49ac8998247" providerId="AD" clId="Web-{1C2E35D1-BDDA-1773-E06B-10BC90E8415B}" dt="2022-03-22T08:44:11.524" v="1099"/>
      <pc:docMkLst>
        <pc:docMk/>
      </pc:docMkLst>
      <pc:sldChg chg="ord">
        <pc:chgData name="Bianca Grace Marius" userId="S::bgm18@my.fsu.edu::cca7634f-b914-4ef5-83f3-c49ac8998247" providerId="AD" clId="Web-{1C2E35D1-BDDA-1773-E06B-10BC90E8415B}" dt="2022-03-22T08:44:11.524" v="1099"/>
        <pc:sldMkLst>
          <pc:docMk/>
          <pc:sldMk cId="1013052726" sldId="342"/>
        </pc:sldMkLst>
      </pc:sldChg>
      <pc:sldChg chg="addSp delSp modSp ord">
        <pc:chgData name="Bianca Grace Marius" userId="S::bgm18@my.fsu.edu::cca7634f-b914-4ef5-83f3-c49ac8998247" providerId="AD" clId="Web-{1C2E35D1-BDDA-1773-E06B-10BC90E8415B}" dt="2022-03-22T08:43:31.320" v="1098"/>
        <pc:sldMkLst>
          <pc:docMk/>
          <pc:sldMk cId="4259159234" sldId="355"/>
        </pc:sldMkLst>
        <pc:spChg chg="mod">
          <ac:chgData name="Bianca Grace Marius" userId="S::bgm18@my.fsu.edu::cca7634f-b914-4ef5-83f3-c49ac8998247" providerId="AD" clId="Web-{1C2E35D1-BDDA-1773-E06B-10BC90E8415B}" dt="2022-03-22T02:31:49.649" v="16" actId="20577"/>
          <ac:spMkLst>
            <pc:docMk/>
            <pc:sldMk cId="4259159234" sldId="355"/>
            <ac:spMk id="2" creationId="{25FDCCD2-6707-49D0-84C7-066002E6EEEF}"/>
          </ac:spMkLst>
        </pc:spChg>
        <pc:spChg chg="del">
          <ac:chgData name="Bianca Grace Marius" userId="S::bgm18@my.fsu.edu::cca7634f-b914-4ef5-83f3-c49ac8998247" providerId="AD" clId="Web-{1C2E35D1-BDDA-1773-E06B-10BC90E8415B}" dt="2022-03-22T02:31:57.196" v="17"/>
          <ac:spMkLst>
            <pc:docMk/>
            <pc:sldMk cId="4259159234" sldId="355"/>
            <ac:spMk id="3" creationId="{7E80E44A-FDE5-4454-892D-60F4CFE435A3}"/>
          </ac:spMkLst>
        </pc:spChg>
        <pc:spChg chg="add">
          <ac:chgData name="Bianca Grace Marius" userId="S::bgm18@my.fsu.edu::cca7634f-b914-4ef5-83f3-c49ac8998247" providerId="AD" clId="Web-{1C2E35D1-BDDA-1773-E06B-10BC90E8415B}" dt="2022-03-22T02:14:28.154" v="0"/>
          <ac:spMkLst>
            <pc:docMk/>
            <pc:sldMk cId="4259159234" sldId="355"/>
            <ac:spMk id="6" creationId="{85896468-6A29-4956-BBA0-06DD20354499}"/>
          </ac:spMkLst>
        </pc:spChg>
        <pc:graphicFrameChg chg="add mod ord modGraphic">
          <ac:chgData name="Bianca Grace Marius" userId="S::bgm18@my.fsu.edu::cca7634f-b914-4ef5-83f3-c49ac8998247" providerId="AD" clId="Web-{1C2E35D1-BDDA-1773-E06B-10BC90E8415B}" dt="2022-03-22T08:43:31.320" v="1098"/>
          <ac:graphicFrameMkLst>
            <pc:docMk/>
            <pc:sldMk cId="4259159234" sldId="355"/>
            <ac:graphicFrameMk id="5" creationId="{1314B55E-0578-484E-9478-6F35B40283CC}"/>
          </ac:graphicFrameMkLst>
        </pc:graphicFrameChg>
      </pc:sldChg>
      <pc:sldChg chg="addSp delSp modSp new">
        <pc:chgData name="Bianca Grace Marius" userId="S::bgm18@my.fsu.edu::cca7634f-b914-4ef5-83f3-c49ac8998247" providerId="AD" clId="Web-{1C2E35D1-BDDA-1773-E06B-10BC90E8415B}" dt="2022-03-22T08:16:52.613" v="942" actId="1076"/>
        <pc:sldMkLst>
          <pc:docMk/>
          <pc:sldMk cId="1439602678" sldId="356"/>
        </pc:sldMkLst>
        <pc:spChg chg="mod">
          <ac:chgData name="Bianca Grace Marius" userId="S::bgm18@my.fsu.edu::cca7634f-b914-4ef5-83f3-c49ac8998247" providerId="AD" clId="Web-{1C2E35D1-BDDA-1773-E06B-10BC90E8415B}" dt="2022-03-22T03:01:29.768" v="325" actId="20577"/>
          <ac:spMkLst>
            <pc:docMk/>
            <pc:sldMk cId="1439602678" sldId="356"/>
            <ac:spMk id="2" creationId="{CF6BA4A6-9E7E-41FF-AA42-31DCDBD8B1C5}"/>
          </ac:spMkLst>
        </pc:spChg>
        <pc:spChg chg="del">
          <ac:chgData name="Bianca Grace Marius" userId="S::bgm18@my.fsu.edu::cca7634f-b914-4ef5-83f3-c49ac8998247" providerId="AD" clId="Web-{1C2E35D1-BDDA-1773-E06B-10BC90E8415B}" dt="2022-03-22T03:50:46.637" v="326"/>
          <ac:spMkLst>
            <pc:docMk/>
            <pc:sldMk cId="1439602678" sldId="356"/>
            <ac:spMk id="3" creationId="{87C53639-6B67-477B-82C7-C47274F6D79E}"/>
          </ac:spMkLst>
        </pc:spChg>
        <pc:spChg chg="add mod">
          <ac:chgData name="Bianca Grace Marius" userId="S::bgm18@my.fsu.edu::cca7634f-b914-4ef5-83f3-c49ac8998247" providerId="AD" clId="Web-{1C2E35D1-BDDA-1773-E06B-10BC90E8415B}" dt="2022-03-22T05:55:16.838" v="784" actId="1076"/>
          <ac:spMkLst>
            <pc:docMk/>
            <pc:sldMk cId="1439602678" sldId="356"/>
            <ac:spMk id="3" creationId="{ADE9AD02-D6E3-42A8-AAA0-ECC70D6F14A0}"/>
          </ac:spMkLst>
        </pc:spChg>
        <pc:spChg chg="del">
          <ac:chgData name="Bianca Grace Marius" userId="S::bgm18@my.fsu.edu::cca7634f-b914-4ef5-83f3-c49ac8998247" providerId="AD" clId="Web-{1C2E35D1-BDDA-1773-E06B-10BC90E8415B}" dt="2022-03-22T05:20:56.058" v="513"/>
          <ac:spMkLst>
            <pc:docMk/>
            <pc:sldMk cId="1439602678" sldId="356"/>
            <ac:spMk id="4" creationId="{62C750E0-601C-4C3C-937D-6650D1073865}"/>
          </ac:spMkLst>
        </pc:spChg>
        <pc:spChg chg="add del mod">
          <ac:chgData name="Bianca Grace Marius" userId="S::bgm18@my.fsu.edu::cca7634f-b914-4ef5-83f3-c49ac8998247" providerId="AD" clId="Web-{1C2E35D1-BDDA-1773-E06B-10BC90E8415B}" dt="2022-03-22T05:20:56.058" v="511"/>
          <ac:spMkLst>
            <pc:docMk/>
            <pc:sldMk cId="1439602678" sldId="356"/>
            <ac:spMk id="8" creationId="{F779FCC7-E2F5-43DD-837E-4660CB271AF7}"/>
          </ac:spMkLst>
        </pc:spChg>
        <pc:spChg chg="add del mod">
          <ac:chgData name="Bianca Grace Marius" userId="S::bgm18@my.fsu.edu::cca7634f-b914-4ef5-83f3-c49ac8998247" providerId="AD" clId="Web-{1C2E35D1-BDDA-1773-E06B-10BC90E8415B}" dt="2022-03-22T05:20:56.058" v="510"/>
          <ac:spMkLst>
            <pc:docMk/>
            <pc:sldMk cId="1439602678" sldId="356"/>
            <ac:spMk id="9" creationId="{814D53AC-5FD6-4EFD-B3DC-645F45B9BEC0}"/>
          </ac:spMkLst>
        </pc:spChg>
        <pc:spChg chg="add mod">
          <ac:chgData name="Bianca Grace Marius" userId="S::bgm18@my.fsu.edu::cca7634f-b914-4ef5-83f3-c49ac8998247" providerId="AD" clId="Web-{1C2E35D1-BDDA-1773-E06B-10BC90E8415B}" dt="2022-03-22T05:48:04.903" v="747" actId="20577"/>
          <ac:spMkLst>
            <pc:docMk/>
            <pc:sldMk cId="1439602678" sldId="356"/>
            <ac:spMk id="13" creationId="{5770E2D3-9B6F-4161-8028-C1E681171C4D}"/>
          </ac:spMkLst>
        </pc:spChg>
        <pc:spChg chg="add mod">
          <ac:chgData name="Bianca Grace Marius" userId="S::bgm18@my.fsu.edu::cca7634f-b914-4ef5-83f3-c49ac8998247" providerId="AD" clId="Web-{1C2E35D1-BDDA-1773-E06B-10BC90E8415B}" dt="2022-03-22T05:47:28.589" v="745" actId="20577"/>
          <ac:spMkLst>
            <pc:docMk/>
            <pc:sldMk cId="1439602678" sldId="356"/>
            <ac:spMk id="14" creationId="{9E0AACDF-FE77-48C4-9496-F6058DDD4FE8}"/>
          </ac:spMkLst>
        </pc:spChg>
        <pc:spChg chg="add mod">
          <ac:chgData name="Bianca Grace Marius" userId="S::bgm18@my.fsu.edu::cca7634f-b914-4ef5-83f3-c49ac8998247" providerId="AD" clId="Web-{1C2E35D1-BDDA-1773-E06B-10BC90E8415B}" dt="2022-03-22T08:16:48.129" v="940" actId="1076"/>
          <ac:spMkLst>
            <pc:docMk/>
            <pc:sldMk cId="1439602678" sldId="356"/>
            <ac:spMk id="17" creationId="{C9477702-8156-4D0A-A3F5-3D8A1AB4772D}"/>
          </ac:spMkLst>
        </pc:spChg>
        <pc:spChg chg="add mod">
          <ac:chgData name="Bianca Grace Marius" userId="S::bgm18@my.fsu.edu::cca7634f-b914-4ef5-83f3-c49ac8998247" providerId="AD" clId="Web-{1C2E35D1-BDDA-1773-E06B-10BC90E8415B}" dt="2022-03-22T06:41:01.193" v="937" actId="20577"/>
          <ac:spMkLst>
            <pc:docMk/>
            <pc:sldMk cId="1439602678" sldId="356"/>
            <ac:spMk id="18" creationId="{627EA9AC-5A55-4F84-8665-BDE9F31D9785}"/>
          </ac:spMkLst>
        </pc:spChg>
        <pc:spChg chg="add mod">
          <ac:chgData name="Bianca Grace Marius" userId="S::bgm18@my.fsu.edu::cca7634f-b914-4ef5-83f3-c49ac8998247" providerId="AD" clId="Web-{1C2E35D1-BDDA-1773-E06B-10BC90E8415B}" dt="2022-03-22T08:16:52.613" v="942" actId="1076"/>
          <ac:spMkLst>
            <pc:docMk/>
            <pc:sldMk cId="1439602678" sldId="356"/>
            <ac:spMk id="19" creationId="{2A884261-3146-4E25-8ADB-2DD500A1F3CF}"/>
          </ac:spMkLst>
        </pc:spChg>
        <pc:spChg chg="add">
          <ac:chgData name="Bianca Grace Marius" userId="S::bgm18@my.fsu.edu::cca7634f-b914-4ef5-83f3-c49ac8998247" providerId="AD" clId="Web-{1C2E35D1-BDDA-1773-E06B-10BC90E8415B}" dt="2022-03-22T05:50:53.861" v="751"/>
          <ac:spMkLst>
            <pc:docMk/>
            <pc:sldMk cId="1439602678" sldId="356"/>
            <ac:spMk id="21" creationId="{97B2396E-B9DE-4839-8599-6BE62B6B178C}"/>
          </ac:spMkLst>
        </pc:spChg>
        <pc:spChg chg="add mod">
          <ac:chgData name="Bianca Grace Marius" userId="S::bgm18@my.fsu.edu::cca7634f-b914-4ef5-83f3-c49ac8998247" providerId="AD" clId="Web-{1C2E35D1-BDDA-1773-E06B-10BC90E8415B}" dt="2022-03-22T05:59:31.345" v="821"/>
          <ac:spMkLst>
            <pc:docMk/>
            <pc:sldMk cId="1439602678" sldId="356"/>
            <ac:spMk id="23" creationId="{78F9C40C-8253-4BF6-9FF1-8976FB695FB8}"/>
          </ac:spMkLst>
        </pc:spChg>
        <pc:picChg chg="add mod ord">
          <ac:chgData name="Bianca Grace Marius" userId="S::bgm18@my.fsu.edu::cca7634f-b914-4ef5-83f3-c49ac8998247" providerId="AD" clId="Web-{1C2E35D1-BDDA-1773-E06B-10BC90E8415B}" dt="2022-03-22T05:21:09.199" v="514" actId="1076"/>
          <ac:picMkLst>
            <pc:docMk/>
            <pc:sldMk cId="1439602678" sldId="356"/>
            <ac:picMk id="5" creationId="{298D3CFC-A335-4A26-BAD6-2CDE75BD1C16}"/>
          </ac:picMkLst>
        </pc:picChg>
        <pc:picChg chg="add del mod">
          <ac:chgData name="Bianca Grace Marius" userId="S::bgm18@my.fsu.edu::cca7634f-b914-4ef5-83f3-c49ac8998247" providerId="AD" clId="Web-{1C2E35D1-BDDA-1773-E06B-10BC90E8415B}" dt="2022-03-22T05:20:56.058" v="512"/>
          <ac:picMkLst>
            <pc:docMk/>
            <pc:sldMk cId="1439602678" sldId="356"/>
            <ac:picMk id="6" creationId="{9BB327AE-F3C2-4F80-8626-3E852A7ADAB1}"/>
          </ac:picMkLst>
        </pc:picChg>
        <pc:picChg chg="add mod">
          <ac:chgData name="Bianca Grace Marius" userId="S::bgm18@my.fsu.edu::cca7634f-b914-4ef5-83f3-c49ac8998247" providerId="AD" clId="Web-{1C2E35D1-BDDA-1773-E06B-10BC90E8415B}" dt="2022-03-22T04:55:09.653" v="356" actId="1076"/>
          <ac:picMkLst>
            <pc:docMk/>
            <pc:sldMk cId="1439602678" sldId="356"/>
            <ac:picMk id="7" creationId="{E73B40BC-731A-4CFD-9AFC-B05898CC9F32}"/>
          </ac:picMkLst>
        </pc:picChg>
        <pc:picChg chg="add del mod">
          <ac:chgData name="Bianca Grace Marius" userId="S::bgm18@my.fsu.edu::cca7634f-b914-4ef5-83f3-c49ac8998247" providerId="AD" clId="Web-{1C2E35D1-BDDA-1773-E06B-10BC90E8415B}" dt="2022-03-22T05:20:56.058" v="509"/>
          <ac:picMkLst>
            <pc:docMk/>
            <pc:sldMk cId="1439602678" sldId="356"/>
            <ac:picMk id="10" creationId="{AA929117-69E5-466E-9AF4-5D6394282119}"/>
          </ac:picMkLst>
        </pc:picChg>
        <pc:picChg chg="add del mod">
          <ac:chgData name="Bianca Grace Marius" userId="S::bgm18@my.fsu.edu::cca7634f-b914-4ef5-83f3-c49ac8998247" providerId="AD" clId="Web-{1C2E35D1-BDDA-1773-E06B-10BC90E8415B}" dt="2022-03-22T05:15:49.830" v="463"/>
          <ac:picMkLst>
            <pc:docMk/>
            <pc:sldMk cId="1439602678" sldId="356"/>
            <ac:picMk id="11" creationId="{75076269-FE3E-4170-9A17-4E7911D3E6F8}"/>
          </ac:picMkLst>
        </pc:picChg>
        <pc:picChg chg="add del mod">
          <ac:chgData name="Bianca Grace Marius" userId="S::bgm18@my.fsu.edu::cca7634f-b914-4ef5-83f3-c49ac8998247" providerId="AD" clId="Web-{1C2E35D1-BDDA-1773-E06B-10BC90E8415B}" dt="2022-03-22T05:15:57.440" v="465"/>
          <ac:picMkLst>
            <pc:docMk/>
            <pc:sldMk cId="1439602678" sldId="356"/>
            <ac:picMk id="12" creationId="{F85679F1-4F9C-4337-8C62-E072B9A80905}"/>
          </ac:picMkLst>
        </pc:picChg>
        <pc:picChg chg="add mod">
          <ac:chgData name="Bianca Grace Marius" userId="S::bgm18@my.fsu.edu::cca7634f-b914-4ef5-83f3-c49ac8998247" providerId="AD" clId="Web-{1C2E35D1-BDDA-1773-E06B-10BC90E8415B}" dt="2022-03-22T06:41:16.068" v="939" actId="1076"/>
          <ac:picMkLst>
            <pc:docMk/>
            <pc:sldMk cId="1439602678" sldId="356"/>
            <ac:picMk id="15" creationId="{8830F945-C24C-4E9D-98A9-602007D8D4FF}"/>
          </ac:picMkLst>
        </pc:picChg>
        <pc:picChg chg="add mod">
          <ac:chgData name="Bianca Grace Marius" userId="S::bgm18@my.fsu.edu::cca7634f-b914-4ef5-83f3-c49ac8998247" providerId="AD" clId="Web-{1C2E35D1-BDDA-1773-E06B-10BC90E8415B}" dt="2022-03-22T06:41:06.584" v="938" actId="14100"/>
          <ac:picMkLst>
            <pc:docMk/>
            <pc:sldMk cId="1439602678" sldId="356"/>
            <ac:picMk id="16" creationId="{42B0BB99-1C53-4261-BA57-AB0BF74A512C}"/>
          </ac:picMkLst>
        </pc:picChg>
      </pc:sldChg>
      <pc:sldChg chg="addSp delSp modSp new">
        <pc:chgData name="Bianca Grace Marius" userId="S::bgm18@my.fsu.edu::cca7634f-b914-4ef5-83f3-c49ac8998247" providerId="AD" clId="Web-{1C2E35D1-BDDA-1773-E06B-10BC90E8415B}" dt="2022-03-22T05:59:23.142" v="820" actId="20577"/>
        <pc:sldMkLst>
          <pc:docMk/>
          <pc:sldMk cId="3093875714" sldId="357"/>
        </pc:sldMkLst>
        <pc:spChg chg="mod">
          <ac:chgData name="Bianca Grace Marius" userId="S::bgm18@my.fsu.edu::cca7634f-b914-4ef5-83f3-c49ac8998247" providerId="AD" clId="Web-{1C2E35D1-BDDA-1773-E06B-10BC90E8415B}" dt="2022-03-22T05:57:19.498" v="808" actId="20577"/>
          <ac:spMkLst>
            <pc:docMk/>
            <pc:sldMk cId="3093875714" sldId="357"/>
            <ac:spMk id="2" creationId="{6ED53088-6D81-47EA-8141-D81596AC4579}"/>
          </ac:spMkLst>
        </pc:spChg>
        <pc:spChg chg="mod">
          <ac:chgData name="Bianca Grace Marius" userId="S::bgm18@my.fsu.edu::cca7634f-b914-4ef5-83f3-c49ac8998247" providerId="AD" clId="Web-{1C2E35D1-BDDA-1773-E06B-10BC90E8415B}" dt="2022-03-22T05:58:08.530" v="813" actId="1076"/>
          <ac:spMkLst>
            <pc:docMk/>
            <pc:sldMk cId="3093875714" sldId="357"/>
            <ac:spMk id="3" creationId="{11ACC2DA-74ED-4F74-A15D-B27F66D62065}"/>
          </ac:spMkLst>
        </pc:spChg>
        <pc:spChg chg="mod">
          <ac:chgData name="Bianca Grace Marius" userId="S::bgm18@my.fsu.edu::cca7634f-b914-4ef5-83f3-c49ac8998247" providerId="AD" clId="Web-{1C2E35D1-BDDA-1773-E06B-10BC90E8415B}" dt="2022-03-22T05:59:23.142" v="820" actId="20577"/>
          <ac:spMkLst>
            <pc:docMk/>
            <pc:sldMk cId="3093875714" sldId="357"/>
            <ac:spMk id="4" creationId="{52E2FEBF-ACF8-4EF6-8FBB-30B8BE64D89D}"/>
          </ac:spMkLst>
        </pc:spChg>
        <pc:spChg chg="add del mod">
          <ac:chgData name="Bianca Grace Marius" userId="S::bgm18@my.fsu.edu::cca7634f-b914-4ef5-83f3-c49ac8998247" providerId="AD" clId="Web-{1C2E35D1-BDDA-1773-E06B-10BC90E8415B}" dt="2022-03-22T05:58:33.172" v="816"/>
          <ac:spMkLst>
            <pc:docMk/>
            <pc:sldMk cId="3093875714" sldId="357"/>
            <ac:spMk id="5" creationId="{66E2DA1D-1246-49F7-AE55-1D6AFFAD4121}"/>
          </ac:spMkLst>
        </pc:spChg>
        <pc:spChg chg="add mod">
          <ac:chgData name="Bianca Grace Marius" userId="S::bgm18@my.fsu.edu::cca7634f-b914-4ef5-83f3-c49ac8998247" providerId="AD" clId="Web-{1C2E35D1-BDDA-1773-E06B-10BC90E8415B}" dt="2022-03-22T05:56:08.511" v="790" actId="1076"/>
          <ac:spMkLst>
            <pc:docMk/>
            <pc:sldMk cId="3093875714" sldId="357"/>
            <ac:spMk id="7" creationId="{73A065D4-382A-4B30-A461-1862069EEA40}"/>
          </ac:spMkLst>
        </pc:spChg>
        <pc:spChg chg="add mod">
          <ac:chgData name="Bianca Grace Marius" userId="S::bgm18@my.fsu.edu::cca7634f-b914-4ef5-83f3-c49ac8998247" providerId="AD" clId="Web-{1C2E35D1-BDDA-1773-E06B-10BC90E8415B}" dt="2022-03-22T05:48:54.608" v="750" actId="20577"/>
          <ac:spMkLst>
            <pc:docMk/>
            <pc:sldMk cId="3093875714" sldId="357"/>
            <ac:spMk id="8" creationId="{331844C0-3BCE-4D97-A3CA-CDB8204FB4DD}"/>
          </ac:spMkLst>
        </pc:spChg>
        <pc:spChg chg="add">
          <ac:chgData name="Bianca Grace Marius" userId="S::bgm18@my.fsu.edu::cca7634f-b914-4ef5-83f3-c49ac8998247" providerId="AD" clId="Web-{1C2E35D1-BDDA-1773-E06B-10BC90E8415B}" dt="2022-03-22T05:51:00.049" v="752"/>
          <ac:spMkLst>
            <pc:docMk/>
            <pc:sldMk cId="3093875714" sldId="357"/>
            <ac:spMk id="11" creationId="{4CEA6FD3-ED65-42DC-A167-844CE89F19E8}"/>
          </ac:spMkLst>
        </pc:spChg>
        <pc:picChg chg="add mod">
          <ac:chgData name="Bianca Grace Marius" userId="S::bgm18@my.fsu.edu::cca7634f-b914-4ef5-83f3-c49ac8998247" providerId="AD" clId="Web-{1C2E35D1-BDDA-1773-E06B-10BC90E8415B}" dt="2022-03-22T05:20:40.464" v="505" actId="1076"/>
          <ac:picMkLst>
            <pc:docMk/>
            <pc:sldMk cId="3093875714" sldId="357"/>
            <ac:picMk id="6" creationId="{3AAABDF7-21C1-4C07-98EF-579EEDE57C9B}"/>
          </ac:picMkLst>
        </pc:picChg>
        <pc:picChg chg="add mod">
          <ac:chgData name="Bianca Grace Marius" userId="S::bgm18@my.fsu.edu::cca7634f-b914-4ef5-83f3-c49ac8998247" providerId="AD" clId="Web-{1C2E35D1-BDDA-1773-E06B-10BC90E8415B}" dt="2022-03-22T05:20:40.510" v="508" actId="1076"/>
          <ac:picMkLst>
            <pc:docMk/>
            <pc:sldMk cId="3093875714" sldId="357"/>
            <ac:picMk id="9" creationId="{15B567EC-A1AA-40E5-9B5A-FDF76F64EBA6}"/>
          </ac:picMkLst>
        </pc:picChg>
      </pc:sldChg>
      <pc:sldChg chg="addSp delSp modSp add replId">
        <pc:chgData name="Bianca Grace Marius" userId="S::bgm18@my.fsu.edu::cca7634f-b914-4ef5-83f3-c49ac8998247" providerId="AD" clId="Web-{1C2E35D1-BDDA-1773-E06B-10BC90E8415B}" dt="2022-03-22T06:30:58.971" v="935" actId="20577"/>
        <pc:sldMkLst>
          <pc:docMk/>
          <pc:sldMk cId="3976974289" sldId="358"/>
        </pc:sldMkLst>
        <pc:spChg chg="mod">
          <ac:chgData name="Bianca Grace Marius" userId="S::bgm18@my.fsu.edu::cca7634f-b914-4ef5-83f3-c49ac8998247" providerId="AD" clId="Web-{1C2E35D1-BDDA-1773-E06B-10BC90E8415B}" dt="2022-03-22T06:05:08.465" v="839" actId="20577"/>
          <ac:spMkLst>
            <pc:docMk/>
            <pc:sldMk cId="3976974289" sldId="358"/>
            <ac:spMk id="2" creationId="{6ED53088-6D81-47EA-8141-D81596AC4579}"/>
          </ac:spMkLst>
        </pc:spChg>
        <pc:spChg chg="mod">
          <ac:chgData name="Bianca Grace Marius" userId="S::bgm18@my.fsu.edu::cca7634f-b914-4ef5-83f3-c49ac8998247" providerId="AD" clId="Web-{1C2E35D1-BDDA-1773-E06B-10BC90E8415B}" dt="2022-03-22T06:30:58.971" v="935" actId="20577"/>
          <ac:spMkLst>
            <pc:docMk/>
            <pc:sldMk cId="3976974289" sldId="358"/>
            <ac:spMk id="7" creationId="{73A065D4-382A-4B30-A461-1862069EEA40}"/>
          </ac:spMkLst>
        </pc:spChg>
        <pc:spChg chg="mod">
          <ac:chgData name="Bianca Grace Marius" userId="S::bgm18@my.fsu.edu::cca7634f-b914-4ef5-83f3-c49ac8998247" providerId="AD" clId="Web-{1C2E35D1-BDDA-1773-E06B-10BC90E8415B}" dt="2022-03-22T06:30:54.893" v="934" actId="20577"/>
          <ac:spMkLst>
            <pc:docMk/>
            <pc:sldMk cId="3976974289" sldId="358"/>
            <ac:spMk id="8" creationId="{331844C0-3BCE-4D97-A3CA-CDB8204FB4DD}"/>
          </ac:spMkLst>
        </pc:spChg>
        <pc:spChg chg="add mod">
          <ac:chgData name="Bianca Grace Marius" userId="S::bgm18@my.fsu.edu::cca7634f-b914-4ef5-83f3-c49ac8998247" providerId="AD" clId="Web-{1C2E35D1-BDDA-1773-E06B-10BC90E8415B}" dt="2022-03-22T06:17:56.696" v="893" actId="20577"/>
          <ac:spMkLst>
            <pc:docMk/>
            <pc:sldMk cId="3976974289" sldId="358"/>
            <ac:spMk id="13" creationId="{C4A4FF7A-AB4C-4EAC-A405-295D8F0BDA49}"/>
          </ac:spMkLst>
        </pc:spChg>
        <pc:picChg chg="add del mod modCrop">
          <ac:chgData name="Bianca Grace Marius" userId="S::bgm18@my.fsu.edu::cca7634f-b914-4ef5-83f3-c49ac8998247" providerId="AD" clId="Web-{1C2E35D1-BDDA-1773-E06B-10BC90E8415B}" dt="2022-03-22T06:11:12.199" v="862"/>
          <ac:picMkLst>
            <pc:docMk/>
            <pc:sldMk cId="3976974289" sldId="358"/>
            <ac:picMk id="5" creationId="{9B3785A2-555E-4AF8-A21E-CBA4844B6B45}"/>
          </ac:picMkLst>
        </pc:picChg>
        <pc:picChg chg="del">
          <ac:chgData name="Bianca Grace Marius" userId="S::bgm18@my.fsu.edu::cca7634f-b914-4ef5-83f3-c49ac8998247" providerId="AD" clId="Web-{1C2E35D1-BDDA-1773-E06B-10BC90E8415B}" dt="2022-03-22T06:06:00.466" v="840"/>
          <ac:picMkLst>
            <pc:docMk/>
            <pc:sldMk cId="3976974289" sldId="358"/>
            <ac:picMk id="6" creationId="{3AAABDF7-21C1-4C07-98EF-579EEDE57C9B}"/>
          </ac:picMkLst>
        </pc:picChg>
        <pc:picChg chg="del">
          <ac:chgData name="Bianca Grace Marius" userId="S::bgm18@my.fsu.edu::cca7634f-b914-4ef5-83f3-c49ac8998247" providerId="AD" clId="Web-{1C2E35D1-BDDA-1773-E06B-10BC90E8415B}" dt="2022-03-22T06:18:40.994" v="901"/>
          <ac:picMkLst>
            <pc:docMk/>
            <pc:sldMk cId="3976974289" sldId="358"/>
            <ac:picMk id="9" creationId="{15B567EC-A1AA-40E5-9B5A-FDF76F64EBA6}"/>
          </ac:picMkLst>
        </pc:picChg>
        <pc:inkChg chg="add del">
          <ac:chgData name="Bianca Grace Marius" userId="S::bgm18@my.fsu.edu::cca7634f-b914-4ef5-83f3-c49ac8998247" providerId="AD" clId="Web-{1C2E35D1-BDDA-1773-E06B-10BC90E8415B}" dt="2022-03-22T06:07:16.020" v="856"/>
          <ac:inkMkLst>
            <pc:docMk/>
            <pc:sldMk cId="3976974289" sldId="358"/>
            <ac:inkMk id="12" creationId="{16DD13AB-E967-45EE-A109-4621AB19C0D8}"/>
          </ac:inkMkLst>
        </pc:inkChg>
      </pc:sldChg>
    </pc:docChg>
  </pc:docChgLst>
  <pc:docChgLst>
    <pc:chgData name="Bianca Grace Marius" userId="S::bgm18@my.fsu.edu::cca7634f-b914-4ef5-83f3-c49ac8998247" providerId="AD" clId="Web-{F87A7AD5-2066-23DD-88D7-61F0B4994C52}"/>
    <pc:docChg chg="modSld">
      <pc:chgData name="Bianca Grace Marius" userId="S::bgm18@my.fsu.edu::cca7634f-b914-4ef5-83f3-c49ac8998247" providerId="AD" clId="Web-{F87A7AD5-2066-23DD-88D7-61F0B4994C52}" dt="2022-04-06T17:27:50.981" v="0"/>
      <pc:docMkLst>
        <pc:docMk/>
      </pc:docMkLst>
      <pc:sldChg chg="modSp">
        <pc:chgData name="Bianca Grace Marius" userId="S::bgm18@my.fsu.edu::cca7634f-b914-4ef5-83f3-c49ac8998247" providerId="AD" clId="Web-{F87A7AD5-2066-23DD-88D7-61F0B4994C52}" dt="2022-04-06T17:27:50.981" v="0"/>
        <pc:sldMkLst>
          <pc:docMk/>
          <pc:sldMk cId="1439602678" sldId="356"/>
        </pc:sldMkLst>
        <pc:graphicFrameChg chg="modGraphic">
          <ac:chgData name="Bianca Grace Marius" userId="S::bgm18@my.fsu.edu::cca7634f-b914-4ef5-83f3-c49ac8998247" providerId="AD" clId="Web-{F87A7AD5-2066-23DD-88D7-61F0B4994C52}" dt="2022-04-06T17:27:50.981" v="0"/>
          <ac:graphicFrameMkLst>
            <pc:docMk/>
            <pc:sldMk cId="1439602678" sldId="356"/>
            <ac:graphicFrameMk id="4" creationId="{8C5BFEA8-0FF0-4056-7166-A67CE648C8A9}"/>
          </ac:graphicFrameMkLst>
        </pc:graphicFrameChg>
      </pc:sldChg>
    </pc:docChg>
  </pc:docChgLst>
  <pc:docChgLst>
    <pc:chgData name="Bianca Grace Marius" userId="S::bgm18@my.fsu.edu::cca7634f-b914-4ef5-83f3-c49ac8998247" providerId="AD" clId="Web-{A1D655C2-5AC4-7C37-BBFC-186D5002D9A8}"/>
    <pc:docChg chg="modSld">
      <pc:chgData name="Bianca Grace Marius" userId="S::bgm18@my.fsu.edu::cca7634f-b914-4ef5-83f3-c49ac8998247" providerId="AD" clId="Web-{A1D655C2-5AC4-7C37-BBFC-186D5002D9A8}" dt="2022-04-07T04:46:07.103" v="53" actId="20577"/>
      <pc:docMkLst>
        <pc:docMk/>
      </pc:docMkLst>
      <pc:sldChg chg="modNotes">
        <pc:chgData name="Bianca Grace Marius" userId="S::bgm18@my.fsu.edu::cca7634f-b914-4ef5-83f3-c49ac8998247" providerId="AD" clId="Web-{A1D655C2-5AC4-7C37-BBFC-186D5002D9A8}" dt="2022-04-06T23:47:23.559" v="30"/>
        <pc:sldMkLst>
          <pc:docMk/>
          <pc:sldMk cId="1013052726" sldId="342"/>
        </pc:sldMkLst>
      </pc:sldChg>
      <pc:sldChg chg="modSp">
        <pc:chgData name="Bianca Grace Marius" userId="S::bgm18@my.fsu.edu::cca7634f-b914-4ef5-83f3-c49ac8998247" providerId="AD" clId="Web-{A1D655C2-5AC4-7C37-BBFC-186D5002D9A8}" dt="2022-04-07T04:46:07.103" v="53" actId="20577"/>
        <pc:sldMkLst>
          <pc:docMk/>
          <pc:sldMk cId="3976974289" sldId="358"/>
        </pc:sldMkLst>
        <pc:spChg chg="mod">
          <ac:chgData name="Bianca Grace Marius" userId="S::bgm18@my.fsu.edu::cca7634f-b914-4ef5-83f3-c49ac8998247" providerId="AD" clId="Web-{A1D655C2-5AC4-7C37-BBFC-186D5002D9A8}" dt="2022-04-07T04:46:07.103" v="53" actId="20577"/>
          <ac:spMkLst>
            <pc:docMk/>
            <pc:sldMk cId="3976974289" sldId="358"/>
            <ac:spMk id="8" creationId="{331844C0-3BCE-4D97-A3CA-CDB8204FB4DD}"/>
          </ac:spMkLst>
        </pc:spChg>
        <pc:graphicFrameChg chg="mod modGraphic">
          <ac:chgData name="Bianca Grace Marius" userId="S::bgm18@my.fsu.edu::cca7634f-b914-4ef5-83f3-c49ac8998247" providerId="AD" clId="Web-{A1D655C2-5AC4-7C37-BBFC-186D5002D9A8}" dt="2022-04-07T04:44:46.663" v="49"/>
          <ac:graphicFrameMkLst>
            <pc:docMk/>
            <pc:sldMk cId="3976974289" sldId="358"/>
            <ac:graphicFrameMk id="9" creationId="{86FFD2CE-9A1F-2955-9D87-C3C1EFD0980F}"/>
          </ac:graphicFrameMkLst>
        </pc:graphicFrameChg>
      </pc:sldChg>
    </pc:docChg>
  </pc:docChgLst>
  <pc:docChgLst>
    <pc:chgData name="Nicholas Walker" userId="45d984ee-6e7f-451d-b3d6-31903bae1bb9" providerId="ADAL" clId="{7A168DE9-5AF3-4D4D-AA05-D94A8B4B80D8}"/>
    <pc:docChg chg="undo custSel modSld">
      <pc:chgData name="Nicholas Walker" userId="45d984ee-6e7f-451d-b3d6-31903bae1bb9" providerId="ADAL" clId="{7A168DE9-5AF3-4D4D-AA05-D94A8B4B80D8}" dt="2022-04-07T05:09:51.245" v="388" actId="1076"/>
      <pc:docMkLst>
        <pc:docMk/>
      </pc:docMkLst>
      <pc:sldChg chg="addSp delSp modSp mod modAnim">
        <pc:chgData name="Nicholas Walker" userId="45d984ee-6e7f-451d-b3d6-31903bae1bb9" providerId="ADAL" clId="{7A168DE9-5AF3-4D4D-AA05-D94A8B4B80D8}" dt="2022-04-07T04:02:35.107" v="161" actId="404"/>
        <pc:sldMkLst>
          <pc:docMk/>
          <pc:sldMk cId="3657283860" sldId="352"/>
        </pc:sldMkLst>
        <pc:spChg chg="mod">
          <ac:chgData name="Nicholas Walker" userId="45d984ee-6e7f-451d-b3d6-31903bae1bb9" providerId="ADAL" clId="{7A168DE9-5AF3-4D4D-AA05-D94A8B4B80D8}" dt="2022-04-07T03:29:39.306" v="9" actId="20577"/>
          <ac:spMkLst>
            <pc:docMk/>
            <pc:sldMk cId="3657283860" sldId="352"/>
            <ac:spMk id="2" creationId="{B6E7B5AB-450C-4348-88EC-83E2DDA72E61}"/>
          </ac:spMkLst>
        </pc:spChg>
        <pc:spChg chg="del mod">
          <ac:chgData name="Nicholas Walker" userId="45d984ee-6e7f-451d-b3d6-31903bae1bb9" providerId="ADAL" clId="{7A168DE9-5AF3-4D4D-AA05-D94A8B4B80D8}" dt="2022-04-07T03:37:50.252" v="11" actId="931"/>
          <ac:spMkLst>
            <pc:docMk/>
            <pc:sldMk cId="3657283860" sldId="352"/>
            <ac:spMk id="3" creationId="{3CD4A849-DE59-4554-A446-152F14A2D394}"/>
          </ac:spMkLst>
        </pc:spChg>
        <pc:spChg chg="add mod">
          <ac:chgData name="Nicholas Walker" userId="45d984ee-6e7f-451d-b3d6-31903bae1bb9" providerId="ADAL" clId="{7A168DE9-5AF3-4D4D-AA05-D94A8B4B80D8}" dt="2022-04-07T04:02:35.107" v="161" actId="404"/>
          <ac:spMkLst>
            <pc:docMk/>
            <pc:sldMk cId="3657283860" sldId="352"/>
            <ac:spMk id="9" creationId="{87B64C74-A5B9-4884-9CA5-8D65912578B1}"/>
          </ac:spMkLst>
        </pc:spChg>
        <pc:spChg chg="add del mod">
          <ac:chgData name="Nicholas Walker" userId="45d984ee-6e7f-451d-b3d6-31903bae1bb9" providerId="ADAL" clId="{7A168DE9-5AF3-4D4D-AA05-D94A8B4B80D8}" dt="2022-04-07T03:48:04.845" v="66"/>
          <ac:spMkLst>
            <pc:docMk/>
            <pc:sldMk cId="3657283860" sldId="352"/>
            <ac:spMk id="10" creationId="{B5ECBCB3-7200-4C24-9615-62FAECCFFD99}"/>
          </ac:spMkLst>
        </pc:spChg>
        <pc:spChg chg="add mod">
          <ac:chgData name="Nicholas Walker" userId="45d984ee-6e7f-451d-b3d6-31903bae1bb9" providerId="ADAL" clId="{7A168DE9-5AF3-4D4D-AA05-D94A8B4B80D8}" dt="2022-04-07T04:02:29.464" v="160" actId="403"/>
          <ac:spMkLst>
            <pc:docMk/>
            <pc:sldMk cId="3657283860" sldId="352"/>
            <ac:spMk id="11" creationId="{A8A36137-A1A0-4BD9-8ADF-36968CFDF309}"/>
          </ac:spMkLst>
        </pc:spChg>
        <pc:picChg chg="add mod">
          <ac:chgData name="Nicholas Walker" userId="45d984ee-6e7f-451d-b3d6-31903bae1bb9" providerId="ADAL" clId="{7A168DE9-5AF3-4D4D-AA05-D94A8B4B80D8}" dt="2022-04-07T03:38:10.215" v="17" actId="14100"/>
          <ac:picMkLst>
            <pc:docMk/>
            <pc:sldMk cId="3657283860" sldId="352"/>
            <ac:picMk id="6" creationId="{003E250B-6660-4C73-9248-09F90EA140D7}"/>
          </ac:picMkLst>
        </pc:picChg>
        <pc:picChg chg="mod">
          <ac:chgData name="Nicholas Walker" userId="45d984ee-6e7f-451d-b3d6-31903bae1bb9" providerId="ADAL" clId="{7A168DE9-5AF3-4D4D-AA05-D94A8B4B80D8}" dt="2022-04-07T03:40:52.267" v="18" actId="1076"/>
          <ac:picMkLst>
            <pc:docMk/>
            <pc:sldMk cId="3657283860" sldId="352"/>
            <ac:picMk id="8" creationId="{D25C2C1A-E9C0-5C37-E0E6-B4E7067492FD}"/>
          </ac:picMkLst>
        </pc:picChg>
      </pc:sldChg>
      <pc:sldChg chg="addSp delSp modSp mod">
        <pc:chgData name="Nicholas Walker" userId="45d984ee-6e7f-451d-b3d6-31903bae1bb9" providerId="ADAL" clId="{7A168DE9-5AF3-4D4D-AA05-D94A8B4B80D8}" dt="2022-04-07T04:35:13.145" v="271" actId="14734"/>
        <pc:sldMkLst>
          <pc:docMk/>
          <pc:sldMk cId="696800948" sldId="359"/>
        </pc:sldMkLst>
        <pc:spChg chg="add del mod">
          <ac:chgData name="Nicholas Walker" userId="45d984ee-6e7f-451d-b3d6-31903bae1bb9" providerId="ADAL" clId="{7A168DE9-5AF3-4D4D-AA05-D94A8B4B80D8}" dt="2022-04-07T04:25:26.188" v="165" actId="22"/>
          <ac:spMkLst>
            <pc:docMk/>
            <pc:sldMk cId="696800948" sldId="359"/>
            <ac:spMk id="5" creationId="{091B15D0-C3BC-4BF2-9D99-D03096F576D4}"/>
          </ac:spMkLst>
        </pc:spChg>
        <pc:spChg chg="add del mod">
          <ac:chgData name="Nicholas Walker" userId="45d984ee-6e7f-451d-b3d6-31903bae1bb9" providerId="ADAL" clId="{7A168DE9-5AF3-4D4D-AA05-D94A8B4B80D8}" dt="2022-04-07T04:25:36.707" v="167" actId="3680"/>
          <ac:spMkLst>
            <pc:docMk/>
            <pc:sldMk cId="696800948" sldId="359"/>
            <ac:spMk id="10" creationId="{8836D662-4D39-43E0-AD91-DB2200E27269}"/>
          </ac:spMkLst>
        </pc:spChg>
        <pc:graphicFrameChg chg="add del mod">
          <ac:chgData name="Nicholas Walker" userId="45d984ee-6e7f-451d-b3d6-31903bae1bb9" providerId="ADAL" clId="{7A168DE9-5AF3-4D4D-AA05-D94A8B4B80D8}" dt="2022-04-07T04:24:44.238" v="164"/>
          <ac:graphicFrameMkLst>
            <pc:docMk/>
            <pc:sldMk cId="696800948" sldId="359"/>
            <ac:graphicFrameMk id="6" creationId="{CA95CCBE-7E61-4AC8-9DD9-8B6B84ABB3CF}"/>
          </ac:graphicFrameMkLst>
        </pc:graphicFrameChg>
        <pc:graphicFrameChg chg="add mod ord modGraphic">
          <ac:chgData name="Nicholas Walker" userId="45d984ee-6e7f-451d-b3d6-31903bae1bb9" providerId="ADAL" clId="{7A168DE9-5AF3-4D4D-AA05-D94A8B4B80D8}" dt="2022-04-07T04:35:13.145" v="271" actId="14734"/>
          <ac:graphicFrameMkLst>
            <pc:docMk/>
            <pc:sldMk cId="696800948" sldId="359"/>
            <ac:graphicFrameMk id="11" creationId="{33FBA456-E0A3-484D-BF80-6492E9615A7D}"/>
          </ac:graphicFrameMkLst>
        </pc:graphicFrameChg>
        <pc:graphicFrameChg chg="del">
          <ac:chgData name="Nicholas Walker" userId="45d984ee-6e7f-451d-b3d6-31903bae1bb9" providerId="ADAL" clId="{7A168DE9-5AF3-4D4D-AA05-D94A8B4B80D8}" dt="2022-04-07T04:02:50.256" v="162" actId="478"/>
          <ac:graphicFrameMkLst>
            <pc:docMk/>
            <pc:sldMk cId="696800948" sldId="359"/>
            <ac:graphicFrameMk id="12" creationId="{EB89952F-722D-319D-8442-C23A758A28DF}"/>
          </ac:graphicFrameMkLst>
        </pc:graphicFrameChg>
        <pc:picChg chg="add del mod ord">
          <ac:chgData name="Nicholas Walker" userId="45d984ee-6e7f-451d-b3d6-31903bae1bb9" providerId="ADAL" clId="{7A168DE9-5AF3-4D4D-AA05-D94A8B4B80D8}" dt="2022-04-07T04:25:28.707" v="166" actId="478"/>
          <ac:picMkLst>
            <pc:docMk/>
            <pc:sldMk cId="696800948" sldId="359"/>
            <ac:picMk id="8" creationId="{730E55CD-53ED-49ED-B8D4-9A9C21DD4549}"/>
          </ac:picMkLst>
        </pc:picChg>
      </pc:sldChg>
      <pc:sldChg chg="modSp modAnim">
        <pc:chgData name="Nicholas Walker" userId="45d984ee-6e7f-451d-b3d6-31903bae1bb9" providerId="ADAL" clId="{7A168DE9-5AF3-4D4D-AA05-D94A8B4B80D8}" dt="2022-04-07T04:37:47.086" v="299" actId="20577"/>
        <pc:sldMkLst>
          <pc:docMk/>
          <pc:sldMk cId="498054178" sldId="360"/>
        </pc:sldMkLst>
        <pc:spChg chg="mod">
          <ac:chgData name="Nicholas Walker" userId="45d984ee-6e7f-451d-b3d6-31903bae1bb9" providerId="ADAL" clId="{7A168DE9-5AF3-4D4D-AA05-D94A8B4B80D8}" dt="2022-04-07T04:37:47.086" v="299" actId="20577"/>
          <ac:spMkLst>
            <pc:docMk/>
            <pc:sldMk cId="498054178" sldId="360"/>
            <ac:spMk id="3" creationId="{37E501DB-A399-7391-5335-515806F059DF}"/>
          </ac:spMkLst>
        </pc:spChg>
      </pc:sldChg>
      <pc:sldChg chg="addSp delSp modSp mod">
        <pc:chgData name="Nicholas Walker" userId="45d984ee-6e7f-451d-b3d6-31903bae1bb9" providerId="ADAL" clId="{7A168DE9-5AF3-4D4D-AA05-D94A8B4B80D8}" dt="2022-04-07T04:48:07.631" v="316" actId="20577"/>
        <pc:sldMkLst>
          <pc:docMk/>
          <pc:sldMk cId="553740531" sldId="361"/>
        </pc:sldMkLst>
        <pc:spChg chg="add del mod">
          <ac:chgData name="Nicholas Walker" userId="45d984ee-6e7f-451d-b3d6-31903bae1bb9" providerId="ADAL" clId="{7A168DE9-5AF3-4D4D-AA05-D94A8B4B80D8}" dt="2022-04-07T04:35:54.275" v="273"/>
          <ac:spMkLst>
            <pc:docMk/>
            <pc:sldMk cId="553740531" sldId="361"/>
            <ac:spMk id="5" creationId="{C2F5FFDF-1856-4035-8B95-F3584728B472}"/>
          </ac:spMkLst>
        </pc:spChg>
        <pc:graphicFrameChg chg="del">
          <ac:chgData name="Nicholas Walker" userId="45d984ee-6e7f-451d-b3d6-31903bae1bb9" providerId="ADAL" clId="{7A168DE9-5AF3-4D4D-AA05-D94A8B4B80D8}" dt="2022-04-07T04:35:52.839" v="272" actId="478"/>
          <ac:graphicFrameMkLst>
            <pc:docMk/>
            <pc:sldMk cId="553740531" sldId="361"/>
            <ac:graphicFrameMk id="6" creationId="{479EC4A6-0F4A-5A52-CB36-4770CC86F000}"/>
          </ac:graphicFrameMkLst>
        </pc:graphicFrameChg>
        <pc:graphicFrameChg chg="add mod modGraphic">
          <ac:chgData name="Nicholas Walker" userId="45d984ee-6e7f-451d-b3d6-31903bae1bb9" providerId="ADAL" clId="{7A168DE9-5AF3-4D4D-AA05-D94A8B4B80D8}" dt="2022-04-07T04:48:07.631" v="316" actId="20577"/>
          <ac:graphicFrameMkLst>
            <pc:docMk/>
            <pc:sldMk cId="553740531" sldId="361"/>
            <ac:graphicFrameMk id="7" creationId="{4D697345-82E0-4775-B5F5-F991EEC8FB9B}"/>
          </ac:graphicFrameMkLst>
        </pc:graphicFrameChg>
      </pc:sldChg>
      <pc:sldChg chg="addSp delSp modSp mod">
        <pc:chgData name="Nicholas Walker" userId="45d984ee-6e7f-451d-b3d6-31903bae1bb9" providerId="ADAL" clId="{7A168DE9-5AF3-4D4D-AA05-D94A8B4B80D8}" dt="2022-04-07T05:09:19.128" v="384" actId="1076"/>
        <pc:sldMkLst>
          <pc:docMk/>
          <pc:sldMk cId="3560505124" sldId="362"/>
        </pc:sldMkLst>
        <pc:spChg chg="add del mod">
          <ac:chgData name="Nicholas Walker" userId="45d984ee-6e7f-451d-b3d6-31903bae1bb9" providerId="ADAL" clId="{7A168DE9-5AF3-4D4D-AA05-D94A8B4B80D8}" dt="2022-04-07T04:55:21.514" v="317"/>
          <ac:spMkLst>
            <pc:docMk/>
            <pc:sldMk cId="3560505124" sldId="362"/>
            <ac:spMk id="5" creationId="{A51231BD-4EBC-4705-AB09-95BC135AE2E5}"/>
          </ac:spMkLst>
        </pc:spChg>
        <pc:spChg chg="add del mod">
          <ac:chgData name="Nicholas Walker" userId="45d984ee-6e7f-451d-b3d6-31903bae1bb9" providerId="ADAL" clId="{7A168DE9-5AF3-4D4D-AA05-D94A8B4B80D8}" dt="2022-04-07T04:57:01.336" v="321"/>
          <ac:spMkLst>
            <pc:docMk/>
            <pc:sldMk cId="3560505124" sldId="362"/>
            <ac:spMk id="6" creationId="{7E896CF9-B5B2-4E78-9F48-9423EB89F814}"/>
          </ac:spMkLst>
        </pc:spChg>
        <pc:picChg chg="del">
          <ac:chgData name="Nicholas Walker" userId="45d984ee-6e7f-451d-b3d6-31903bae1bb9" providerId="ADAL" clId="{7A168DE9-5AF3-4D4D-AA05-D94A8B4B80D8}" dt="2022-04-07T04:37:30.175" v="295" actId="478"/>
          <ac:picMkLst>
            <pc:docMk/>
            <pc:sldMk cId="3560505124" sldId="362"/>
            <ac:picMk id="8" creationId="{812306DF-D4A3-72A8-53E7-4062C61E5ED6}"/>
          </ac:picMkLst>
        </pc:picChg>
        <pc:picChg chg="add del mod">
          <ac:chgData name="Nicholas Walker" userId="45d984ee-6e7f-451d-b3d6-31903bae1bb9" providerId="ADAL" clId="{7A168DE9-5AF3-4D4D-AA05-D94A8B4B80D8}" dt="2022-04-07T04:56:52.761" v="320" actId="478"/>
          <ac:picMkLst>
            <pc:docMk/>
            <pc:sldMk cId="3560505124" sldId="362"/>
            <ac:picMk id="2049" creationId="{EDCE2DB5-BE09-4F48-BB97-06D37DCA7A69}"/>
          </ac:picMkLst>
        </pc:picChg>
        <pc:picChg chg="add mod">
          <ac:chgData name="Nicholas Walker" userId="45d984ee-6e7f-451d-b3d6-31903bae1bb9" providerId="ADAL" clId="{7A168DE9-5AF3-4D4D-AA05-D94A8B4B80D8}" dt="2022-04-07T05:09:19.128" v="384" actId="1076"/>
          <ac:picMkLst>
            <pc:docMk/>
            <pc:sldMk cId="3560505124" sldId="362"/>
            <ac:picMk id="2050" creationId="{DD0771BC-CA6B-4AE9-A2D9-BC87D376B9D4}"/>
          </ac:picMkLst>
        </pc:picChg>
      </pc:sldChg>
      <pc:sldChg chg="modSp mod modAnim">
        <pc:chgData name="Nicholas Walker" userId="45d984ee-6e7f-451d-b3d6-31903bae1bb9" providerId="ADAL" clId="{7A168DE9-5AF3-4D4D-AA05-D94A8B4B80D8}" dt="2022-04-07T05:09:51.245" v="388" actId="1076"/>
        <pc:sldMkLst>
          <pc:docMk/>
          <pc:sldMk cId="1283837046" sldId="363"/>
        </pc:sldMkLst>
        <pc:spChg chg="mod">
          <ac:chgData name="Nicholas Walker" userId="45d984ee-6e7f-451d-b3d6-31903bae1bb9" providerId="ADAL" clId="{7A168DE9-5AF3-4D4D-AA05-D94A8B4B80D8}" dt="2022-04-07T05:08:50.593" v="383" actId="5793"/>
          <ac:spMkLst>
            <pc:docMk/>
            <pc:sldMk cId="1283837046" sldId="363"/>
            <ac:spMk id="3" creationId="{3DED4011-CE21-A106-97E5-B842BC37135B}"/>
          </ac:spMkLst>
        </pc:spChg>
        <pc:spChg chg="mod">
          <ac:chgData name="Nicholas Walker" userId="45d984ee-6e7f-451d-b3d6-31903bae1bb9" providerId="ADAL" clId="{7A168DE9-5AF3-4D4D-AA05-D94A8B4B80D8}" dt="2022-04-07T05:09:43.199" v="387" actId="1076"/>
          <ac:spMkLst>
            <pc:docMk/>
            <pc:sldMk cId="1283837046" sldId="363"/>
            <ac:spMk id="8" creationId="{FC46D701-45EA-42C2-A93B-0482130E6C91}"/>
          </ac:spMkLst>
        </pc:spChg>
        <pc:picChg chg="mod">
          <ac:chgData name="Nicholas Walker" userId="45d984ee-6e7f-451d-b3d6-31903bae1bb9" providerId="ADAL" clId="{7A168DE9-5AF3-4D4D-AA05-D94A8B4B80D8}" dt="2022-04-07T05:09:51.245" v="388" actId="1076"/>
          <ac:picMkLst>
            <pc:docMk/>
            <pc:sldMk cId="1283837046" sldId="363"/>
            <ac:picMk id="11" creationId="{0DC38F99-EA00-4690-B212-FED96261F3C2}"/>
          </ac:picMkLst>
        </pc:picChg>
      </pc:sldChg>
    </pc:docChg>
  </pc:docChgLst>
  <pc:docChgLst>
    <pc:chgData name="Finnbar Rooney" userId="447b37e7-8ea7-47f0-9df0-bb0e2316e3e0" providerId="ADAL" clId="{628BD82A-461E-4A60-9997-BB5D0D69EBF4}"/>
    <pc:docChg chg="undo custSel addSld delSld modSld sldOrd modSection">
      <pc:chgData name="Finnbar Rooney" userId="447b37e7-8ea7-47f0-9df0-bb0e2316e3e0" providerId="ADAL" clId="{628BD82A-461E-4A60-9997-BB5D0D69EBF4}" dt="2022-04-07T11:42:46.201" v="1594" actId="1076"/>
      <pc:docMkLst>
        <pc:docMk/>
      </pc:docMkLst>
      <pc:sldChg chg="addSp delSp modSp mod">
        <pc:chgData name="Finnbar Rooney" userId="447b37e7-8ea7-47f0-9df0-bb0e2316e3e0" providerId="ADAL" clId="{628BD82A-461E-4A60-9997-BB5D0D69EBF4}" dt="2022-03-22T11:48:39.940" v="990" actId="1076"/>
        <pc:sldMkLst>
          <pc:docMk/>
          <pc:sldMk cId="717364557" sldId="257"/>
        </pc:sldMkLst>
        <pc:spChg chg="mod">
          <ac:chgData name="Finnbar Rooney" userId="447b37e7-8ea7-47f0-9df0-bb0e2316e3e0" providerId="ADAL" clId="{628BD82A-461E-4A60-9997-BB5D0D69EBF4}" dt="2022-03-21T21:15:50.541" v="162" actId="121"/>
          <ac:spMkLst>
            <pc:docMk/>
            <pc:sldMk cId="717364557" sldId="257"/>
            <ac:spMk id="13" creationId="{2006F714-24F8-41FC-9BB7-D054CC44CD63}"/>
          </ac:spMkLst>
        </pc:spChg>
        <pc:picChg chg="del">
          <ac:chgData name="Finnbar Rooney" userId="447b37e7-8ea7-47f0-9df0-bb0e2316e3e0" providerId="ADAL" clId="{628BD82A-461E-4A60-9997-BB5D0D69EBF4}" dt="2022-03-22T03:43:54.832" v="756" actId="478"/>
          <ac:picMkLst>
            <pc:docMk/>
            <pc:sldMk cId="717364557" sldId="257"/>
            <ac:picMk id="3" creationId="{ED7254E1-A1E5-4BBA-93D1-9ADDB80A714B}"/>
          </ac:picMkLst>
        </pc:picChg>
        <pc:picChg chg="del">
          <ac:chgData name="Finnbar Rooney" userId="447b37e7-8ea7-47f0-9df0-bb0e2316e3e0" providerId="ADAL" clId="{628BD82A-461E-4A60-9997-BB5D0D69EBF4}" dt="2022-03-22T11:48:32.783" v="988" actId="478"/>
          <ac:picMkLst>
            <pc:docMk/>
            <pc:sldMk cId="717364557" sldId="257"/>
            <ac:picMk id="7" creationId="{029FC557-263B-7843-84CD-1F0A4912DC7F}"/>
          </ac:picMkLst>
        </pc:picChg>
        <pc:picChg chg="add mod">
          <ac:chgData name="Finnbar Rooney" userId="447b37e7-8ea7-47f0-9df0-bb0e2316e3e0" providerId="ADAL" clId="{628BD82A-461E-4A60-9997-BB5D0D69EBF4}" dt="2022-03-22T03:44:04.658" v="758" actId="1076"/>
          <ac:picMkLst>
            <pc:docMk/>
            <pc:sldMk cId="717364557" sldId="257"/>
            <ac:picMk id="14" creationId="{E11FBB4D-D5AA-4A82-B64F-D2C80D1DEDB7}"/>
          </ac:picMkLst>
        </pc:picChg>
        <pc:picChg chg="add mod">
          <ac:chgData name="Finnbar Rooney" userId="447b37e7-8ea7-47f0-9df0-bb0e2316e3e0" providerId="ADAL" clId="{628BD82A-461E-4A60-9997-BB5D0D69EBF4}" dt="2022-03-22T03:44:04.658" v="758" actId="1076"/>
          <ac:picMkLst>
            <pc:docMk/>
            <pc:sldMk cId="717364557" sldId="257"/>
            <ac:picMk id="15" creationId="{0B69B23A-E093-4C38-9038-7BEACF4DA036}"/>
          </ac:picMkLst>
        </pc:picChg>
        <pc:picChg chg="add mod">
          <ac:chgData name="Finnbar Rooney" userId="447b37e7-8ea7-47f0-9df0-bb0e2316e3e0" providerId="ADAL" clId="{628BD82A-461E-4A60-9997-BB5D0D69EBF4}" dt="2022-03-22T11:48:39.940" v="990" actId="1076"/>
          <ac:picMkLst>
            <pc:docMk/>
            <pc:sldMk cId="717364557" sldId="257"/>
            <ac:picMk id="16" creationId="{5FD6067A-ECE7-4D58-AD39-448E54014372}"/>
          </ac:picMkLst>
        </pc:picChg>
        <pc:picChg chg="del">
          <ac:chgData name="Finnbar Rooney" userId="447b37e7-8ea7-47f0-9df0-bb0e2316e3e0" providerId="ADAL" clId="{628BD82A-461E-4A60-9997-BB5D0D69EBF4}" dt="2022-03-22T03:43:52.955" v="755" actId="478"/>
          <ac:picMkLst>
            <pc:docMk/>
            <pc:sldMk cId="717364557" sldId="257"/>
            <ac:picMk id="17" creationId="{B2FAE73B-0C46-4CEF-A45F-1699909E6C72}"/>
          </ac:picMkLst>
        </pc:picChg>
      </pc:sldChg>
      <pc:sldChg chg="modSp mod">
        <pc:chgData name="Finnbar Rooney" userId="447b37e7-8ea7-47f0-9df0-bb0e2316e3e0" providerId="ADAL" clId="{628BD82A-461E-4A60-9997-BB5D0D69EBF4}" dt="2022-03-22T02:12:07.034" v="702" actId="20577"/>
        <pc:sldMkLst>
          <pc:docMk/>
          <pc:sldMk cId="1294143705" sldId="258"/>
        </pc:sldMkLst>
        <pc:spChg chg="mod">
          <ac:chgData name="Finnbar Rooney" userId="447b37e7-8ea7-47f0-9df0-bb0e2316e3e0" providerId="ADAL" clId="{628BD82A-461E-4A60-9997-BB5D0D69EBF4}" dt="2022-03-22T02:12:07.034" v="702" actId="20577"/>
          <ac:spMkLst>
            <pc:docMk/>
            <pc:sldMk cId="1294143705" sldId="258"/>
            <ac:spMk id="4" creationId="{AA336630-A30B-4E2A-9736-EC71702DD595}"/>
          </ac:spMkLst>
        </pc:spChg>
        <pc:spChg chg="mod">
          <ac:chgData name="Finnbar Rooney" userId="447b37e7-8ea7-47f0-9df0-bb0e2316e3e0" providerId="ADAL" clId="{628BD82A-461E-4A60-9997-BB5D0D69EBF4}" dt="2022-03-21T21:15:45.987" v="161" actId="121"/>
          <ac:spMkLst>
            <pc:docMk/>
            <pc:sldMk cId="1294143705" sldId="258"/>
            <ac:spMk id="8" creationId="{7E2CA3F5-3C27-4BED-A1D1-4077C26D1B9C}"/>
          </ac:spMkLst>
        </pc:spChg>
      </pc:sldChg>
      <pc:sldChg chg="modSp mod">
        <pc:chgData name="Finnbar Rooney" userId="447b37e7-8ea7-47f0-9df0-bb0e2316e3e0" providerId="ADAL" clId="{628BD82A-461E-4A60-9997-BB5D0D69EBF4}" dt="2022-04-07T11:42:46.201" v="1594" actId="1076"/>
        <pc:sldMkLst>
          <pc:docMk/>
          <pc:sldMk cId="3852773217" sldId="259"/>
        </pc:sldMkLst>
        <pc:spChg chg="mod">
          <ac:chgData name="Finnbar Rooney" userId="447b37e7-8ea7-47f0-9df0-bb0e2316e3e0" providerId="ADAL" clId="{628BD82A-461E-4A60-9997-BB5D0D69EBF4}" dt="2022-03-21T21:16:09.943" v="169" actId="14100"/>
          <ac:spMkLst>
            <pc:docMk/>
            <pc:sldMk cId="3852773217" sldId="259"/>
            <ac:spMk id="13" creationId="{D79210C6-F71D-4E87-A1DC-57D23615A823}"/>
          </ac:spMkLst>
        </pc:spChg>
        <pc:picChg chg="mod">
          <ac:chgData name="Finnbar Rooney" userId="447b37e7-8ea7-47f0-9df0-bb0e2316e3e0" providerId="ADAL" clId="{628BD82A-461E-4A60-9997-BB5D0D69EBF4}" dt="2022-04-07T11:42:46.201" v="1594" actId="1076"/>
          <ac:picMkLst>
            <pc:docMk/>
            <pc:sldMk cId="3852773217" sldId="259"/>
            <ac:picMk id="9" creationId="{F97325DA-52DE-488C-A91C-0AF071F7BE99}"/>
          </ac:picMkLst>
        </pc:picChg>
      </pc:sldChg>
      <pc:sldChg chg="modSp mod">
        <pc:chgData name="Finnbar Rooney" userId="447b37e7-8ea7-47f0-9df0-bb0e2316e3e0" providerId="ADAL" clId="{628BD82A-461E-4A60-9997-BB5D0D69EBF4}" dt="2022-03-21T21:16:16.104" v="171" actId="121"/>
        <pc:sldMkLst>
          <pc:docMk/>
          <pc:sldMk cId="1566600359" sldId="261"/>
        </pc:sldMkLst>
        <pc:spChg chg="mod">
          <ac:chgData name="Finnbar Rooney" userId="447b37e7-8ea7-47f0-9df0-bb0e2316e3e0" providerId="ADAL" clId="{628BD82A-461E-4A60-9997-BB5D0D69EBF4}" dt="2022-03-21T21:16:16.104" v="171" actId="121"/>
          <ac:spMkLst>
            <pc:docMk/>
            <pc:sldMk cId="1566600359" sldId="261"/>
            <ac:spMk id="7" creationId="{EDF88B3B-4D9C-48C6-8E6C-64FE02965938}"/>
          </ac:spMkLst>
        </pc:spChg>
      </pc:sldChg>
      <pc:sldChg chg="modSp mod">
        <pc:chgData name="Finnbar Rooney" userId="447b37e7-8ea7-47f0-9df0-bb0e2316e3e0" providerId="ADAL" clId="{628BD82A-461E-4A60-9997-BB5D0D69EBF4}" dt="2022-03-22T02:12:41.263" v="709" actId="1076"/>
        <pc:sldMkLst>
          <pc:docMk/>
          <pc:sldMk cId="1315938337" sldId="291"/>
        </pc:sldMkLst>
        <pc:spChg chg="mod">
          <ac:chgData name="Finnbar Rooney" userId="447b37e7-8ea7-47f0-9df0-bb0e2316e3e0" providerId="ADAL" clId="{628BD82A-461E-4A60-9997-BB5D0D69EBF4}" dt="2022-03-21T21:16:50.352" v="181" actId="1076"/>
          <ac:spMkLst>
            <pc:docMk/>
            <pc:sldMk cId="1315938337" sldId="291"/>
            <ac:spMk id="10" creationId="{4DF1B793-934B-41F5-BD6D-2D25AC22FBF2}"/>
          </ac:spMkLst>
        </pc:spChg>
        <pc:spChg chg="mod">
          <ac:chgData name="Finnbar Rooney" userId="447b37e7-8ea7-47f0-9df0-bb0e2316e3e0" providerId="ADAL" clId="{628BD82A-461E-4A60-9997-BB5D0D69EBF4}" dt="2022-03-22T02:12:31.857" v="705" actId="1076"/>
          <ac:spMkLst>
            <pc:docMk/>
            <pc:sldMk cId="1315938337" sldId="291"/>
            <ac:spMk id="12" creationId="{B54DAE64-5B52-41BE-8AB9-8848D37E80FA}"/>
          </ac:spMkLst>
        </pc:spChg>
        <pc:spChg chg="mod">
          <ac:chgData name="Finnbar Rooney" userId="447b37e7-8ea7-47f0-9df0-bb0e2316e3e0" providerId="ADAL" clId="{628BD82A-461E-4A60-9997-BB5D0D69EBF4}" dt="2022-03-22T02:12:41.263" v="709" actId="1076"/>
          <ac:spMkLst>
            <pc:docMk/>
            <pc:sldMk cId="1315938337" sldId="291"/>
            <ac:spMk id="13" creationId="{03FFB52F-9527-4EF4-9D04-957CF93E0BB6}"/>
          </ac:spMkLst>
        </pc:spChg>
        <pc:spChg chg="mod">
          <ac:chgData name="Finnbar Rooney" userId="447b37e7-8ea7-47f0-9df0-bb0e2316e3e0" providerId="ADAL" clId="{628BD82A-461E-4A60-9997-BB5D0D69EBF4}" dt="2022-03-22T02:12:36.232" v="707" actId="1076"/>
          <ac:spMkLst>
            <pc:docMk/>
            <pc:sldMk cId="1315938337" sldId="291"/>
            <ac:spMk id="14" creationId="{25A8EEC2-5CFF-4AA7-9234-B7BFCA4E247D}"/>
          </ac:spMkLst>
        </pc:spChg>
      </pc:sldChg>
      <pc:sldChg chg="modSp mod">
        <pc:chgData name="Finnbar Rooney" userId="447b37e7-8ea7-47f0-9df0-bb0e2316e3e0" providerId="ADAL" clId="{628BD82A-461E-4A60-9997-BB5D0D69EBF4}" dt="2022-03-21T21:16:01.771" v="166" actId="14100"/>
        <pc:sldMkLst>
          <pc:docMk/>
          <pc:sldMk cId="2913577446" sldId="299"/>
        </pc:sldMkLst>
        <pc:spChg chg="mod">
          <ac:chgData name="Finnbar Rooney" userId="447b37e7-8ea7-47f0-9df0-bb0e2316e3e0" providerId="ADAL" clId="{628BD82A-461E-4A60-9997-BB5D0D69EBF4}" dt="2022-03-21T21:16:01.771" v="166" actId="14100"/>
          <ac:spMkLst>
            <pc:docMk/>
            <pc:sldMk cId="2913577446" sldId="299"/>
            <ac:spMk id="9" creationId="{C4942985-1DD8-400A-8C51-F2097AB9D028}"/>
          </ac:spMkLst>
        </pc:spChg>
      </pc:sldChg>
      <pc:sldChg chg="modSp mod">
        <pc:chgData name="Finnbar Rooney" userId="447b37e7-8ea7-47f0-9df0-bb0e2316e3e0" providerId="ADAL" clId="{628BD82A-461E-4A60-9997-BB5D0D69EBF4}" dt="2022-03-21T21:16:28.326" v="175" actId="121"/>
        <pc:sldMkLst>
          <pc:docMk/>
          <pc:sldMk cId="1930795701" sldId="300"/>
        </pc:sldMkLst>
        <pc:spChg chg="mod">
          <ac:chgData name="Finnbar Rooney" userId="447b37e7-8ea7-47f0-9df0-bb0e2316e3e0" providerId="ADAL" clId="{628BD82A-461E-4A60-9997-BB5D0D69EBF4}" dt="2022-03-21T21:16:28.326" v="175" actId="121"/>
          <ac:spMkLst>
            <pc:docMk/>
            <pc:sldMk cId="1930795701" sldId="300"/>
            <ac:spMk id="12" creationId="{F2C484A1-E6B5-4F86-90B1-8DA8F4523678}"/>
          </ac:spMkLst>
        </pc:spChg>
      </pc:sldChg>
      <pc:sldChg chg="modSp mod">
        <pc:chgData name="Finnbar Rooney" userId="447b37e7-8ea7-47f0-9df0-bb0e2316e3e0" providerId="ADAL" clId="{628BD82A-461E-4A60-9997-BB5D0D69EBF4}" dt="2022-03-21T21:16:36.306" v="177" actId="121"/>
        <pc:sldMkLst>
          <pc:docMk/>
          <pc:sldMk cId="882003180" sldId="302"/>
        </pc:sldMkLst>
        <pc:spChg chg="mod">
          <ac:chgData name="Finnbar Rooney" userId="447b37e7-8ea7-47f0-9df0-bb0e2316e3e0" providerId="ADAL" clId="{628BD82A-461E-4A60-9997-BB5D0D69EBF4}" dt="2022-03-21T21:16:36.306" v="177" actId="121"/>
          <ac:spMkLst>
            <pc:docMk/>
            <pc:sldMk cId="882003180" sldId="302"/>
            <ac:spMk id="11" creationId="{D0445B18-A937-4332-B36B-3528F6F37D73}"/>
          </ac:spMkLst>
        </pc:spChg>
      </pc:sldChg>
      <pc:sldChg chg="modSp mod">
        <pc:chgData name="Finnbar Rooney" userId="447b37e7-8ea7-47f0-9df0-bb0e2316e3e0" providerId="ADAL" clId="{628BD82A-461E-4A60-9997-BB5D0D69EBF4}" dt="2022-03-21T21:16:57.687" v="183" actId="121"/>
        <pc:sldMkLst>
          <pc:docMk/>
          <pc:sldMk cId="1274963269" sldId="319"/>
        </pc:sldMkLst>
        <pc:spChg chg="mod">
          <ac:chgData name="Finnbar Rooney" userId="447b37e7-8ea7-47f0-9df0-bb0e2316e3e0" providerId="ADAL" clId="{628BD82A-461E-4A60-9997-BB5D0D69EBF4}" dt="2022-03-21T21:16:57.687" v="183" actId="121"/>
          <ac:spMkLst>
            <pc:docMk/>
            <pc:sldMk cId="1274963269" sldId="319"/>
            <ac:spMk id="6" creationId="{C1990785-2A9D-4A53-A6BB-45122E170D66}"/>
          </ac:spMkLst>
        </pc:spChg>
      </pc:sldChg>
      <pc:sldChg chg="modSp mod modAnim">
        <pc:chgData name="Finnbar Rooney" userId="447b37e7-8ea7-47f0-9df0-bb0e2316e3e0" providerId="ADAL" clId="{628BD82A-461E-4A60-9997-BB5D0D69EBF4}" dt="2022-04-07T04:44:59.115" v="1386" actId="1076"/>
        <pc:sldMkLst>
          <pc:docMk/>
          <pc:sldMk cId="11854047" sldId="324"/>
        </pc:sldMkLst>
        <pc:spChg chg="mod">
          <ac:chgData name="Finnbar Rooney" userId="447b37e7-8ea7-47f0-9df0-bb0e2316e3e0" providerId="ADAL" clId="{628BD82A-461E-4A60-9997-BB5D0D69EBF4}" dt="2022-04-07T04:44:59.115" v="1386" actId="1076"/>
          <ac:spMkLst>
            <pc:docMk/>
            <pc:sldMk cId="11854047" sldId="324"/>
            <ac:spMk id="3" creationId="{2B119FE4-5638-4B5D-B160-087DFFCD5F0B}"/>
          </ac:spMkLst>
        </pc:spChg>
        <pc:spChg chg="mod">
          <ac:chgData name="Finnbar Rooney" userId="447b37e7-8ea7-47f0-9df0-bb0e2316e3e0" providerId="ADAL" clId="{628BD82A-461E-4A60-9997-BB5D0D69EBF4}" dt="2022-04-07T04:04:32.255" v="1191" actId="14100"/>
          <ac:spMkLst>
            <pc:docMk/>
            <pc:sldMk cId="11854047" sldId="324"/>
            <ac:spMk id="5" creationId="{C3598D6E-CD13-4F9F-9A6C-799179A322E1}"/>
          </ac:spMkLst>
        </pc:spChg>
        <pc:picChg chg="mod">
          <ac:chgData name="Finnbar Rooney" userId="447b37e7-8ea7-47f0-9df0-bb0e2316e3e0" providerId="ADAL" clId="{628BD82A-461E-4A60-9997-BB5D0D69EBF4}" dt="2022-04-07T04:18:06.363" v="1293" actId="1076"/>
          <ac:picMkLst>
            <pc:docMk/>
            <pc:sldMk cId="11854047" sldId="324"/>
            <ac:picMk id="6" creationId="{E31E26BF-630C-4CA5-8CD3-C28EA7269B74}"/>
          </ac:picMkLst>
        </pc:picChg>
      </pc:sldChg>
      <pc:sldChg chg="modSp mod">
        <pc:chgData name="Finnbar Rooney" userId="447b37e7-8ea7-47f0-9df0-bb0e2316e3e0" providerId="ADAL" clId="{628BD82A-461E-4A60-9997-BB5D0D69EBF4}" dt="2022-03-22T02:13:16.135" v="723" actId="20577"/>
        <pc:sldMkLst>
          <pc:docMk/>
          <pc:sldMk cId="4190230650" sldId="335"/>
        </pc:sldMkLst>
        <pc:spChg chg="mod">
          <ac:chgData name="Finnbar Rooney" userId="447b37e7-8ea7-47f0-9df0-bb0e2316e3e0" providerId="ADAL" clId="{628BD82A-461E-4A60-9997-BB5D0D69EBF4}" dt="2022-03-22T02:13:16.135" v="723" actId="20577"/>
          <ac:spMkLst>
            <pc:docMk/>
            <pc:sldMk cId="4190230650" sldId="335"/>
            <ac:spMk id="5" creationId="{2DA97828-F500-4F51-8E16-6C778C308205}"/>
          </ac:spMkLst>
        </pc:spChg>
      </pc:sldChg>
      <pc:sldChg chg="modSp mod">
        <pc:chgData name="Finnbar Rooney" userId="447b37e7-8ea7-47f0-9df0-bb0e2316e3e0" providerId="ADAL" clId="{628BD82A-461E-4A60-9997-BB5D0D69EBF4}" dt="2022-04-07T04:13:23.430" v="1215" actId="20577"/>
        <pc:sldMkLst>
          <pc:docMk/>
          <pc:sldMk cId="1636755264" sldId="336"/>
        </pc:sldMkLst>
        <pc:spChg chg="mod">
          <ac:chgData name="Finnbar Rooney" userId="447b37e7-8ea7-47f0-9df0-bb0e2316e3e0" providerId="ADAL" clId="{628BD82A-461E-4A60-9997-BB5D0D69EBF4}" dt="2022-04-07T04:13:23.430" v="1215" actId="20577"/>
          <ac:spMkLst>
            <pc:docMk/>
            <pc:sldMk cId="1636755264" sldId="336"/>
            <ac:spMk id="5" creationId="{71F78A12-CAC3-4919-8A5B-CB6026E83ED2}"/>
          </ac:spMkLst>
        </pc:spChg>
        <pc:spChg chg="mod">
          <ac:chgData name="Finnbar Rooney" userId="447b37e7-8ea7-47f0-9df0-bb0e2316e3e0" providerId="ADAL" clId="{628BD82A-461E-4A60-9997-BB5D0D69EBF4}" dt="2022-03-21T21:18:50.051" v="206"/>
          <ac:spMkLst>
            <pc:docMk/>
            <pc:sldMk cId="1636755264" sldId="336"/>
            <ac:spMk id="12" creationId="{DB608CD6-055A-3540-B0A8-2258E5B7FFD6}"/>
          </ac:spMkLst>
        </pc:spChg>
      </pc:sldChg>
      <pc:sldChg chg="modSp mod">
        <pc:chgData name="Finnbar Rooney" userId="447b37e7-8ea7-47f0-9df0-bb0e2316e3e0" providerId="ADAL" clId="{628BD82A-461E-4A60-9997-BB5D0D69EBF4}" dt="2022-03-21T21:18:45.867" v="205"/>
        <pc:sldMkLst>
          <pc:docMk/>
          <pc:sldMk cId="3010686069" sldId="337"/>
        </pc:sldMkLst>
        <pc:spChg chg="mod">
          <ac:chgData name="Finnbar Rooney" userId="447b37e7-8ea7-47f0-9df0-bb0e2316e3e0" providerId="ADAL" clId="{628BD82A-461E-4A60-9997-BB5D0D69EBF4}" dt="2022-03-21T21:18:45.867" v="205"/>
          <ac:spMkLst>
            <pc:docMk/>
            <pc:sldMk cId="3010686069" sldId="337"/>
            <ac:spMk id="5" creationId="{1014FE12-42C4-FC4B-87A6-06F3436293A6}"/>
          </ac:spMkLst>
        </pc:spChg>
      </pc:sldChg>
      <pc:sldChg chg="modSp mod">
        <pc:chgData name="Finnbar Rooney" userId="447b37e7-8ea7-47f0-9df0-bb0e2316e3e0" providerId="ADAL" clId="{628BD82A-461E-4A60-9997-BB5D0D69EBF4}" dt="2022-03-21T21:18:26.606" v="188" actId="121"/>
        <pc:sldMkLst>
          <pc:docMk/>
          <pc:sldMk cId="3502207493" sldId="338"/>
        </pc:sldMkLst>
        <pc:spChg chg="mod">
          <ac:chgData name="Finnbar Rooney" userId="447b37e7-8ea7-47f0-9df0-bb0e2316e3e0" providerId="ADAL" clId="{628BD82A-461E-4A60-9997-BB5D0D69EBF4}" dt="2022-03-21T21:18:26.606" v="188" actId="121"/>
          <ac:spMkLst>
            <pc:docMk/>
            <pc:sldMk cId="3502207493" sldId="338"/>
            <ac:spMk id="5" creationId="{3AE46831-EE7C-D64D-A8F5-A9424239A429}"/>
          </ac:spMkLst>
        </pc:spChg>
      </pc:sldChg>
      <pc:sldChg chg="modSp mod">
        <pc:chgData name="Finnbar Rooney" userId="447b37e7-8ea7-47f0-9df0-bb0e2316e3e0" providerId="ADAL" clId="{628BD82A-461E-4A60-9997-BB5D0D69EBF4}" dt="2022-03-21T21:18:15.166" v="185" actId="121"/>
        <pc:sldMkLst>
          <pc:docMk/>
          <pc:sldMk cId="807714677" sldId="340"/>
        </pc:sldMkLst>
        <pc:spChg chg="mod">
          <ac:chgData name="Finnbar Rooney" userId="447b37e7-8ea7-47f0-9df0-bb0e2316e3e0" providerId="ADAL" clId="{628BD82A-461E-4A60-9997-BB5D0D69EBF4}" dt="2022-03-21T21:18:15.166" v="185" actId="121"/>
          <ac:spMkLst>
            <pc:docMk/>
            <pc:sldMk cId="807714677" sldId="340"/>
            <ac:spMk id="18" creationId="{697C2DA3-D3C3-4769-9EEF-0E6B82BB3553}"/>
          </ac:spMkLst>
        </pc:spChg>
      </pc:sldChg>
      <pc:sldChg chg="modSp mod">
        <pc:chgData name="Finnbar Rooney" userId="447b37e7-8ea7-47f0-9df0-bb0e2316e3e0" providerId="ADAL" clId="{628BD82A-461E-4A60-9997-BB5D0D69EBF4}" dt="2022-03-21T21:15:15.785" v="155"/>
        <pc:sldMkLst>
          <pc:docMk/>
          <pc:sldMk cId="2064231081" sldId="341"/>
        </pc:sldMkLst>
        <pc:spChg chg="mod">
          <ac:chgData name="Finnbar Rooney" userId="447b37e7-8ea7-47f0-9df0-bb0e2316e3e0" providerId="ADAL" clId="{628BD82A-461E-4A60-9997-BB5D0D69EBF4}" dt="2022-03-21T21:15:15.785" v="155"/>
          <ac:spMkLst>
            <pc:docMk/>
            <pc:sldMk cId="2064231081" sldId="341"/>
            <ac:spMk id="18" creationId="{697C2DA3-D3C3-4769-9EEF-0E6B82BB3553}"/>
          </ac:spMkLst>
        </pc:spChg>
      </pc:sldChg>
      <pc:sldChg chg="modSp mod">
        <pc:chgData name="Finnbar Rooney" userId="447b37e7-8ea7-47f0-9df0-bb0e2316e3e0" providerId="ADAL" clId="{628BD82A-461E-4A60-9997-BB5D0D69EBF4}" dt="2022-03-21T21:18:22.713" v="187" actId="121"/>
        <pc:sldMkLst>
          <pc:docMk/>
          <pc:sldMk cId="1013052726" sldId="342"/>
        </pc:sldMkLst>
        <pc:spChg chg="mod">
          <ac:chgData name="Finnbar Rooney" userId="447b37e7-8ea7-47f0-9df0-bb0e2316e3e0" providerId="ADAL" clId="{628BD82A-461E-4A60-9997-BB5D0D69EBF4}" dt="2022-03-21T21:18:22.713" v="187" actId="121"/>
          <ac:spMkLst>
            <pc:docMk/>
            <pc:sldMk cId="1013052726" sldId="342"/>
            <ac:spMk id="13" creationId="{3D1C975A-BC1E-40E1-AC7F-5D5ADEFEB353}"/>
          </ac:spMkLst>
        </pc:spChg>
      </pc:sldChg>
      <pc:sldChg chg="addSp modSp mod modAnim">
        <pc:chgData name="Finnbar Rooney" userId="447b37e7-8ea7-47f0-9df0-bb0e2316e3e0" providerId="ADAL" clId="{628BD82A-461E-4A60-9997-BB5D0D69EBF4}" dt="2022-04-06T05:07:27.544" v="1153" actId="1076"/>
        <pc:sldMkLst>
          <pc:docMk/>
          <pc:sldMk cId="1446250326" sldId="346"/>
        </pc:sldMkLst>
        <pc:spChg chg="mod">
          <ac:chgData name="Finnbar Rooney" userId="447b37e7-8ea7-47f0-9df0-bb0e2316e3e0" providerId="ADAL" clId="{628BD82A-461E-4A60-9997-BB5D0D69EBF4}" dt="2022-03-21T21:18:10.848" v="184" actId="121"/>
          <ac:spMkLst>
            <pc:docMk/>
            <pc:sldMk cId="1446250326" sldId="346"/>
            <ac:spMk id="2" creationId="{017F4034-B33B-4722-A7BF-3E127786C154}"/>
          </ac:spMkLst>
        </pc:spChg>
        <pc:spChg chg="mod">
          <ac:chgData name="Finnbar Rooney" userId="447b37e7-8ea7-47f0-9df0-bb0e2316e3e0" providerId="ADAL" clId="{628BD82A-461E-4A60-9997-BB5D0D69EBF4}" dt="2022-03-22T01:20:49.433" v="645" actId="1076"/>
          <ac:spMkLst>
            <pc:docMk/>
            <pc:sldMk cId="1446250326" sldId="346"/>
            <ac:spMk id="19" creationId="{06DCBA04-03D3-4AF5-B7FC-5C68F09D60E0}"/>
          </ac:spMkLst>
        </pc:spChg>
        <pc:spChg chg="add mod">
          <ac:chgData name="Finnbar Rooney" userId="447b37e7-8ea7-47f0-9df0-bb0e2316e3e0" providerId="ADAL" clId="{628BD82A-461E-4A60-9997-BB5D0D69EBF4}" dt="2022-04-06T05:07:27.544" v="1153" actId="1076"/>
          <ac:spMkLst>
            <pc:docMk/>
            <pc:sldMk cId="1446250326" sldId="346"/>
            <ac:spMk id="20" creationId="{81BCEF6D-03B0-4FC8-8E48-15AF0A32A93A}"/>
          </ac:spMkLst>
        </pc:spChg>
      </pc:sldChg>
      <pc:sldChg chg="addSp delSp modSp mod ord addAnim delAnim modAnim modShow">
        <pc:chgData name="Finnbar Rooney" userId="447b37e7-8ea7-47f0-9df0-bb0e2316e3e0" providerId="ADAL" clId="{628BD82A-461E-4A60-9997-BB5D0D69EBF4}" dt="2022-03-22T00:39:05.606" v="337" actId="729"/>
        <pc:sldMkLst>
          <pc:docMk/>
          <pc:sldMk cId="426559929" sldId="347"/>
        </pc:sldMkLst>
        <pc:spChg chg="add del mod">
          <ac:chgData name="Finnbar Rooney" userId="447b37e7-8ea7-47f0-9df0-bb0e2316e3e0" providerId="ADAL" clId="{628BD82A-461E-4A60-9997-BB5D0D69EBF4}" dt="2022-03-21T21:14:30.399" v="124" actId="478"/>
          <ac:spMkLst>
            <pc:docMk/>
            <pc:sldMk cId="426559929" sldId="347"/>
            <ac:spMk id="3" creationId="{88413B73-3081-4A88-B297-FBE89D85F8AD}"/>
          </ac:spMkLst>
        </pc:spChg>
        <pc:spChg chg="add del mod">
          <ac:chgData name="Finnbar Rooney" userId="447b37e7-8ea7-47f0-9df0-bb0e2316e3e0" providerId="ADAL" clId="{628BD82A-461E-4A60-9997-BB5D0D69EBF4}" dt="2022-03-21T21:14:27.448" v="120" actId="478"/>
          <ac:spMkLst>
            <pc:docMk/>
            <pc:sldMk cId="426559929" sldId="347"/>
            <ac:spMk id="6" creationId="{FA33400D-03ED-41D2-813D-07F21309A1AC}"/>
          </ac:spMkLst>
        </pc:spChg>
        <pc:spChg chg="add del mod">
          <ac:chgData name="Finnbar Rooney" userId="447b37e7-8ea7-47f0-9df0-bb0e2316e3e0" providerId="ADAL" clId="{628BD82A-461E-4A60-9997-BB5D0D69EBF4}" dt="2022-03-21T21:14:28.530" v="122" actId="478"/>
          <ac:spMkLst>
            <pc:docMk/>
            <pc:sldMk cId="426559929" sldId="347"/>
            <ac:spMk id="9" creationId="{96AB63D6-B64F-4197-B45F-4D1C10EAF138}"/>
          </ac:spMkLst>
        </pc:spChg>
        <pc:spChg chg="add del">
          <ac:chgData name="Finnbar Rooney" userId="447b37e7-8ea7-47f0-9df0-bb0e2316e3e0" providerId="ADAL" clId="{628BD82A-461E-4A60-9997-BB5D0D69EBF4}" dt="2022-03-21T21:14:26.553" v="116" actId="478"/>
          <ac:spMkLst>
            <pc:docMk/>
            <pc:sldMk cId="426559929" sldId="347"/>
            <ac:spMk id="12" creationId="{1244D470-151E-44CB-B056-7092A74BD0F6}"/>
          </ac:spMkLst>
        </pc:spChg>
        <pc:picChg chg="add del mod">
          <ac:chgData name="Finnbar Rooney" userId="447b37e7-8ea7-47f0-9df0-bb0e2316e3e0" providerId="ADAL" clId="{628BD82A-461E-4A60-9997-BB5D0D69EBF4}" dt="2022-03-21T21:14:27.176" v="119" actId="1076"/>
          <ac:picMkLst>
            <pc:docMk/>
            <pc:sldMk cId="426559929" sldId="347"/>
            <ac:picMk id="8" creationId="{AD9D90E5-A656-426B-BE37-75443D92FAF8}"/>
          </ac:picMkLst>
        </pc:picChg>
        <pc:picChg chg="add del">
          <ac:chgData name="Finnbar Rooney" userId="447b37e7-8ea7-47f0-9df0-bb0e2316e3e0" providerId="ADAL" clId="{628BD82A-461E-4A60-9997-BB5D0D69EBF4}" dt="2022-03-21T21:14:26.724" v="117" actId="478"/>
          <ac:picMkLst>
            <pc:docMk/>
            <pc:sldMk cId="426559929" sldId="347"/>
            <ac:picMk id="11" creationId="{A8E65423-A3F3-48EA-9213-B207CC8FA531}"/>
          </ac:picMkLst>
        </pc:picChg>
        <pc:picChg chg="add del">
          <ac:chgData name="Finnbar Rooney" userId="447b37e7-8ea7-47f0-9df0-bb0e2316e3e0" providerId="ADAL" clId="{628BD82A-461E-4A60-9997-BB5D0D69EBF4}" dt="2022-03-21T21:14:28.530" v="122" actId="478"/>
          <ac:picMkLst>
            <pc:docMk/>
            <pc:sldMk cId="426559929" sldId="347"/>
            <ac:picMk id="15" creationId="{DC2548E3-967A-4A78-8C79-60F53EA7F146}"/>
          </ac:picMkLst>
        </pc:picChg>
        <pc:picChg chg="add del">
          <ac:chgData name="Finnbar Rooney" userId="447b37e7-8ea7-47f0-9df0-bb0e2316e3e0" providerId="ADAL" clId="{628BD82A-461E-4A60-9997-BB5D0D69EBF4}" dt="2022-03-21T21:14:26.188" v="115" actId="478"/>
          <ac:picMkLst>
            <pc:docMk/>
            <pc:sldMk cId="426559929" sldId="347"/>
            <ac:picMk id="19" creationId="{6397C00A-7B40-4495-9025-3DB33CF08C37}"/>
          </ac:picMkLst>
        </pc:picChg>
        <pc:picChg chg="add del">
          <ac:chgData name="Finnbar Rooney" userId="447b37e7-8ea7-47f0-9df0-bb0e2316e3e0" providerId="ADAL" clId="{628BD82A-461E-4A60-9997-BB5D0D69EBF4}" dt="2022-03-21T21:14:25.865" v="114" actId="478"/>
          <ac:picMkLst>
            <pc:docMk/>
            <pc:sldMk cId="426559929" sldId="347"/>
            <ac:picMk id="21" creationId="{69D3E624-9A9E-41A2-B29E-E40C5B46BF60}"/>
          </ac:picMkLst>
        </pc:picChg>
      </pc:sldChg>
      <pc:sldChg chg="modSp mod">
        <pc:chgData name="Finnbar Rooney" userId="447b37e7-8ea7-47f0-9df0-bb0e2316e3e0" providerId="ADAL" clId="{628BD82A-461E-4A60-9997-BB5D0D69EBF4}" dt="2022-03-21T21:18:38.209" v="204" actId="20577"/>
        <pc:sldMkLst>
          <pc:docMk/>
          <pc:sldMk cId="2376579655" sldId="348"/>
        </pc:sldMkLst>
        <pc:spChg chg="mod">
          <ac:chgData name="Finnbar Rooney" userId="447b37e7-8ea7-47f0-9df0-bb0e2316e3e0" providerId="ADAL" clId="{628BD82A-461E-4A60-9997-BB5D0D69EBF4}" dt="2022-03-21T21:18:38.209" v="204" actId="20577"/>
          <ac:spMkLst>
            <pc:docMk/>
            <pc:sldMk cId="2376579655" sldId="348"/>
            <ac:spMk id="2" creationId="{12537399-2507-44BE-9043-AA02964FCB20}"/>
          </ac:spMkLst>
        </pc:spChg>
      </pc:sldChg>
      <pc:sldChg chg="del">
        <pc:chgData name="Finnbar Rooney" userId="447b37e7-8ea7-47f0-9df0-bb0e2316e3e0" providerId="ADAL" clId="{628BD82A-461E-4A60-9997-BB5D0D69EBF4}" dt="2022-04-07T04:52:43.858" v="1419" actId="2696"/>
        <pc:sldMkLst>
          <pc:docMk/>
          <pc:sldMk cId="1066176607" sldId="349"/>
        </pc:sldMkLst>
      </pc:sldChg>
      <pc:sldChg chg="addSp delSp modSp mod">
        <pc:chgData name="Finnbar Rooney" userId="447b37e7-8ea7-47f0-9df0-bb0e2316e3e0" providerId="ADAL" clId="{628BD82A-461E-4A60-9997-BB5D0D69EBF4}" dt="2022-03-22T11:48:18.731" v="986" actId="1076"/>
        <pc:sldMkLst>
          <pc:docMk/>
          <pc:sldMk cId="2210875023" sldId="350"/>
        </pc:sldMkLst>
        <pc:spChg chg="mod">
          <ac:chgData name="Finnbar Rooney" userId="447b37e7-8ea7-47f0-9df0-bb0e2316e3e0" providerId="ADAL" clId="{628BD82A-461E-4A60-9997-BB5D0D69EBF4}" dt="2022-03-22T01:23:58.376" v="674" actId="1076"/>
          <ac:spMkLst>
            <pc:docMk/>
            <pc:sldMk cId="2210875023" sldId="350"/>
            <ac:spMk id="10" creationId="{39A32E48-6C2A-4F01-AF04-863D2BC2871F}"/>
          </ac:spMkLst>
        </pc:spChg>
        <pc:spChg chg="mod">
          <ac:chgData name="Finnbar Rooney" userId="447b37e7-8ea7-47f0-9df0-bb0e2316e3e0" providerId="ADAL" clId="{628BD82A-461E-4A60-9997-BB5D0D69EBF4}" dt="2022-03-22T11:48:18.731" v="986" actId="1076"/>
          <ac:spMkLst>
            <pc:docMk/>
            <pc:sldMk cId="2210875023" sldId="350"/>
            <ac:spMk id="12" creationId="{E4B8D5E1-DEF2-4822-9439-12398FF24598}"/>
          </ac:spMkLst>
        </pc:spChg>
        <pc:spChg chg="mod">
          <ac:chgData name="Finnbar Rooney" userId="447b37e7-8ea7-47f0-9df0-bb0e2316e3e0" providerId="ADAL" clId="{628BD82A-461E-4A60-9997-BB5D0D69EBF4}" dt="2022-03-22T01:24:15.275" v="677" actId="1076"/>
          <ac:spMkLst>
            <pc:docMk/>
            <pc:sldMk cId="2210875023" sldId="350"/>
            <ac:spMk id="13" creationId="{A95C0AB4-7CB6-4487-9702-6DF3F0F6D570}"/>
          </ac:spMkLst>
        </pc:spChg>
        <pc:picChg chg="add mod modCrop">
          <ac:chgData name="Finnbar Rooney" userId="447b37e7-8ea7-47f0-9df0-bb0e2316e3e0" providerId="ADAL" clId="{628BD82A-461E-4A60-9997-BB5D0D69EBF4}" dt="2022-03-22T01:23:58.376" v="674" actId="1076"/>
          <ac:picMkLst>
            <pc:docMk/>
            <pc:sldMk cId="2210875023" sldId="350"/>
            <ac:picMk id="5" creationId="{62469B74-AF42-4617-8404-F36C35AB5F5C}"/>
          </ac:picMkLst>
        </pc:picChg>
        <pc:picChg chg="mod">
          <ac:chgData name="Finnbar Rooney" userId="447b37e7-8ea7-47f0-9df0-bb0e2316e3e0" providerId="ADAL" clId="{628BD82A-461E-4A60-9997-BB5D0D69EBF4}" dt="2022-03-22T01:24:04.774" v="675" actId="1076"/>
          <ac:picMkLst>
            <pc:docMk/>
            <pc:sldMk cId="2210875023" sldId="350"/>
            <ac:picMk id="6" creationId="{AA01FFAD-8B78-456E-84AB-E6B284EC2D32}"/>
          </ac:picMkLst>
        </pc:picChg>
        <pc:picChg chg="del">
          <ac:chgData name="Finnbar Rooney" userId="447b37e7-8ea7-47f0-9df0-bb0e2316e3e0" providerId="ADAL" clId="{628BD82A-461E-4A60-9997-BB5D0D69EBF4}" dt="2022-03-22T01:06:49.656" v="385" actId="478"/>
          <ac:picMkLst>
            <pc:docMk/>
            <pc:sldMk cId="2210875023" sldId="350"/>
            <ac:picMk id="7" creationId="{348F0F0B-CB43-48C0-83EE-7FDAE8E195A5}"/>
          </ac:picMkLst>
        </pc:picChg>
        <pc:picChg chg="add mod modCrop">
          <ac:chgData name="Finnbar Rooney" userId="447b37e7-8ea7-47f0-9df0-bb0e2316e3e0" providerId="ADAL" clId="{628BD82A-461E-4A60-9997-BB5D0D69EBF4}" dt="2022-03-22T11:48:11.287" v="985" actId="1076"/>
          <ac:picMkLst>
            <pc:docMk/>
            <pc:sldMk cId="2210875023" sldId="350"/>
            <ac:picMk id="7" creationId="{EAC4DEEA-B6FD-4EB9-A548-639FEEEDD8F4}"/>
          </ac:picMkLst>
        </pc:picChg>
        <pc:picChg chg="del">
          <ac:chgData name="Finnbar Rooney" userId="447b37e7-8ea7-47f0-9df0-bb0e2316e3e0" providerId="ADAL" clId="{628BD82A-461E-4A60-9997-BB5D0D69EBF4}" dt="2022-03-22T01:22:09.684" v="650" actId="478"/>
          <ac:picMkLst>
            <pc:docMk/>
            <pc:sldMk cId="2210875023" sldId="350"/>
            <ac:picMk id="8" creationId="{DD86B717-DF0F-4775-82B6-7DECE897AF0C}"/>
          </ac:picMkLst>
        </pc:picChg>
        <pc:picChg chg="del mod">
          <ac:chgData name="Finnbar Rooney" userId="447b37e7-8ea7-47f0-9df0-bb0e2316e3e0" providerId="ADAL" clId="{628BD82A-461E-4A60-9997-BB5D0D69EBF4}" dt="2022-03-22T11:46:51.712" v="969" actId="478"/>
          <ac:picMkLst>
            <pc:docMk/>
            <pc:sldMk cId="2210875023" sldId="350"/>
            <ac:picMk id="9" creationId="{E301B0CA-E168-42C7-B4BC-93891FA5443C}"/>
          </ac:picMkLst>
        </pc:picChg>
        <pc:picChg chg="add mod modCrop">
          <ac:chgData name="Finnbar Rooney" userId="447b37e7-8ea7-47f0-9df0-bb0e2316e3e0" providerId="ADAL" clId="{628BD82A-461E-4A60-9997-BB5D0D69EBF4}" dt="2022-03-22T01:24:12.473" v="676" actId="1076"/>
          <ac:picMkLst>
            <pc:docMk/>
            <pc:sldMk cId="2210875023" sldId="350"/>
            <ac:picMk id="14" creationId="{4AD5768C-DA6D-4921-ABFA-C0506C610299}"/>
          </ac:picMkLst>
        </pc:picChg>
        <pc:picChg chg="mod">
          <ac:chgData name="Finnbar Rooney" userId="447b37e7-8ea7-47f0-9df0-bb0e2316e3e0" providerId="ADAL" clId="{628BD82A-461E-4A60-9997-BB5D0D69EBF4}" dt="2022-03-22T01:23:37.274" v="670" actId="1076"/>
          <ac:picMkLst>
            <pc:docMk/>
            <pc:sldMk cId="2210875023" sldId="350"/>
            <ac:picMk id="15" creationId="{28F16393-2071-47CD-BEF7-CAB4411C89EF}"/>
          </ac:picMkLst>
        </pc:picChg>
        <pc:picChg chg="mod">
          <ac:chgData name="Finnbar Rooney" userId="447b37e7-8ea7-47f0-9df0-bb0e2316e3e0" providerId="ADAL" clId="{628BD82A-461E-4A60-9997-BB5D0D69EBF4}" dt="2022-03-22T11:48:18.731" v="986" actId="1076"/>
          <ac:picMkLst>
            <pc:docMk/>
            <pc:sldMk cId="2210875023" sldId="350"/>
            <ac:picMk id="17" creationId="{87184F50-2B19-4DFC-81DA-6CDC8C6898BB}"/>
          </ac:picMkLst>
        </pc:picChg>
      </pc:sldChg>
      <pc:sldChg chg="mod ord modShow">
        <pc:chgData name="Finnbar Rooney" userId="447b37e7-8ea7-47f0-9df0-bb0e2316e3e0" providerId="ADAL" clId="{628BD82A-461E-4A60-9997-BB5D0D69EBF4}" dt="2022-03-22T00:39:07.934" v="339"/>
        <pc:sldMkLst>
          <pc:docMk/>
          <pc:sldMk cId="2457580454" sldId="351"/>
        </pc:sldMkLst>
      </pc:sldChg>
      <pc:sldChg chg="modSp new mod">
        <pc:chgData name="Finnbar Rooney" userId="447b37e7-8ea7-47f0-9df0-bb0e2316e3e0" providerId="ADAL" clId="{628BD82A-461E-4A60-9997-BB5D0D69EBF4}" dt="2022-04-07T04:51:54.491" v="1418" actId="404"/>
        <pc:sldMkLst>
          <pc:docMk/>
          <pc:sldMk cId="3657283860" sldId="352"/>
        </pc:sldMkLst>
        <pc:spChg chg="mod">
          <ac:chgData name="Finnbar Rooney" userId="447b37e7-8ea7-47f0-9df0-bb0e2316e3e0" providerId="ADAL" clId="{628BD82A-461E-4A60-9997-BB5D0D69EBF4}" dt="2022-03-21T20:58:15.061" v="100" actId="2711"/>
          <ac:spMkLst>
            <pc:docMk/>
            <pc:sldMk cId="3657283860" sldId="352"/>
            <ac:spMk id="2" creationId="{B6E7B5AB-450C-4348-88EC-83E2DDA72E61}"/>
          </ac:spMkLst>
        </pc:spChg>
        <pc:spChg chg="mod">
          <ac:chgData name="Finnbar Rooney" userId="447b37e7-8ea7-47f0-9df0-bb0e2316e3e0" providerId="ADAL" clId="{628BD82A-461E-4A60-9997-BB5D0D69EBF4}" dt="2022-04-07T04:51:54.491" v="1418" actId="404"/>
          <ac:spMkLst>
            <pc:docMk/>
            <pc:sldMk cId="3657283860" sldId="352"/>
            <ac:spMk id="4" creationId="{DC44DE7B-ADA8-4F79-A242-56823A138B7D}"/>
          </ac:spMkLst>
        </pc:spChg>
      </pc:sldChg>
      <pc:sldChg chg="addSp delSp modSp add mod delAnim modAnim">
        <pc:chgData name="Finnbar Rooney" userId="447b37e7-8ea7-47f0-9df0-bb0e2316e3e0" providerId="ADAL" clId="{628BD82A-461E-4A60-9997-BB5D0D69EBF4}" dt="2022-03-22T02:15:28.518" v="748" actId="20577"/>
        <pc:sldMkLst>
          <pc:docMk/>
          <pc:sldMk cId="3871050488" sldId="353"/>
        </pc:sldMkLst>
        <pc:spChg chg="mod">
          <ac:chgData name="Finnbar Rooney" userId="447b37e7-8ea7-47f0-9df0-bb0e2316e3e0" providerId="ADAL" clId="{628BD82A-461E-4A60-9997-BB5D0D69EBF4}" dt="2022-03-21T21:30:34.274" v="210" actId="1076"/>
          <ac:spMkLst>
            <pc:docMk/>
            <pc:sldMk cId="3871050488" sldId="353"/>
            <ac:spMk id="2" creationId="{F8936413-126B-45C0-93B5-3C4F3480B926}"/>
          </ac:spMkLst>
        </pc:spChg>
        <pc:spChg chg="del">
          <ac:chgData name="Finnbar Rooney" userId="447b37e7-8ea7-47f0-9df0-bb0e2316e3e0" providerId="ADAL" clId="{628BD82A-461E-4A60-9997-BB5D0D69EBF4}" dt="2022-03-21T21:30:44.615" v="211" actId="478"/>
          <ac:spMkLst>
            <pc:docMk/>
            <pc:sldMk cId="3871050488" sldId="353"/>
            <ac:spMk id="3" creationId="{88413B73-3081-4A88-B297-FBE89D85F8AD}"/>
          </ac:spMkLst>
        </pc:spChg>
        <pc:spChg chg="mod">
          <ac:chgData name="Finnbar Rooney" userId="447b37e7-8ea7-47f0-9df0-bb0e2316e3e0" providerId="ADAL" clId="{628BD82A-461E-4A60-9997-BB5D0D69EBF4}" dt="2022-03-21T21:18:18.893" v="186" actId="121"/>
          <ac:spMkLst>
            <pc:docMk/>
            <pc:sldMk cId="3871050488" sldId="353"/>
            <ac:spMk id="5" creationId="{26F966FB-1554-4C81-B0F2-2854A77605C5}"/>
          </ac:spMkLst>
        </pc:spChg>
        <pc:spChg chg="del">
          <ac:chgData name="Finnbar Rooney" userId="447b37e7-8ea7-47f0-9df0-bb0e2316e3e0" providerId="ADAL" clId="{628BD82A-461E-4A60-9997-BB5D0D69EBF4}" dt="2022-03-21T21:30:44.615" v="211" actId="478"/>
          <ac:spMkLst>
            <pc:docMk/>
            <pc:sldMk cId="3871050488" sldId="353"/>
            <ac:spMk id="6" creationId="{FA33400D-03ED-41D2-813D-07F21309A1AC}"/>
          </ac:spMkLst>
        </pc:spChg>
        <pc:spChg chg="add del mod">
          <ac:chgData name="Finnbar Rooney" userId="447b37e7-8ea7-47f0-9df0-bb0e2316e3e0" providerId="ADAL" clId="{628BD82A-461E-4A60-9997-BB5D0D69EBF4}" dt="2022-03-21T21:30:47.291" v="212" actId="478"/>
          <ac:spMkLst>
            <pc:docMk/>
            <pc:sldMk cId="3871050488" sldId="353"/>
            <ac:spMk id="9" creationId="{0DF4A7CD-8A53-45DA-92F8-CFC5DB0365EF}"/>
          </ac:spMkLst>
        </pc:spChg>
        <pc:spChg chg="del">
          <ac:chgData name="Finnbar Rooney" userId="447b37e7-8ea7-47f0-9df0-bb0e2316e3e0" providerId="ADAL" clId="{628BD82A-461E-4A60-9997-BB5D0D69EBF4}" dt="2022-03-21T21:30:52.338" v="213" actId="478"/>
          <ac:spMkLst>
            <pc:docMk/>
            <pc:sldMk cId="3871050488" sldId="353"/>
            <ac:spMk id="12" creationId="{1244D470-151E-44CB-B056-7092A74BD0F6}"/>
          </ac:spMkLst>
        </pc:spChg>
        <pc:spChg chg="add mod">
          <ac:chgData name="Finnbar Rooney" userId="447b37e7-8ea7-47f0-9df0-bb0e2316e3e0" providerId="ADAL" clId="{628BD82A-461E-4A60-9997-BB5D0D69EBF4}" dt="2022-03-22T00:38:35.414" v="335" actId="1076"/>
          <ac:spMkLst>
            <pc:docMk/>
            <pc:sldMk cId="3871050488" sldId="353"/>
            <ac:spMk id="13" creationId="{C0B9ABD8-4252-4364-896E-2803A7DC4A64}"/>
          </ac:spMkLst>
        </pc:spChg>
        <pc:spChg chg="del">
          <ac:chgData name="Finnbar Rooney" userId="447b37e7-8ea7-47f0-9df0-bb0e2316e3e0" providerId="ADAL" clId="{628BD82A-461E-4A60-9997-BB5D0D69EBF4}" dt="2022-03-21T21:30:52.338" v="213" actId="478"/>
          <ac:spMkLst>
            <pc:docMk/>
            <pc:sldMk cId="3871050488" sldId="353"/>
            <ac:spMk id="17" creationId="{0B93ACF1-C9C4-449F-84E5-70743E9C087A}"/>
          </ac:spMkLst>
        </pc:spChg>
        <pc:spChg chg="add mod">
          <ac:chgData name="Finnbar Rooney" userId="447b37e7-8ea7-47f0-9df0-bb0e2316e3e0" providerId="ADAL" clId="{628BD82A-461E-4A60-9997-BB5D0D69EBF4}" dt="2022-03-22T02:15:28.518" v="748" actId="20577"/>
          <ac:spMkLst>
            <pc:docMk/>
            <pc:sldMk cId="3871050488" sldId="353"/>
            <ac:spMk id="23" creationId="{AC3DBACC-F7DF-48E2-8F49-4C92974E0241}"/>
          </ac:spMkLst>
        </pc:spChg>
        <pc:spChg chg="add mod">
          <ac:chgData name="Finnbar Rooney" userId="447b37e7-8ea7-47f0-9df0-bb0e2316e3e0" providerId="ADAL" clId="{628BD82A-461E-4A60-9997-BB5D0D69EBF4}" dt="2022-03-22T00:38:23.240" v="328" actId="1076"/>
          <ac:spMkLst>
            <pc:docMk/>
            <pc:sldMk cId="3871050488" sldId="353"/>
            <ac:spMk id="25" creationId="{8FCBF3DF-FF84-4765-8291-D9686A3DBFF8}"/>
          </ac:spMkLst>
        </pc:spChg>
        <pc:picChg chg="del">
          <ac:chgData name="Finnbar Rooney" userId="447b37e7-8ea7-47f0-9df0-bb0e2316e3e0" providerId="ADAL" clId="{628BD82A-461E-4A60-9997-BB5D0D69EBF4}" dt="2022-03-21T21:30:44.615" v="211" actId="478"/>
          <ac:picMkLst>
            <pc:docMk/>
            <pc:sldMk cId="3871050488" sldId="353"/>
            <ac:picMk id="8" creationId="{AD9D90E5-A656-426B-BE37-75443D92FAF8}"/>
          </ac:picMkLst>
        </pc:picChg>
        <pc:picChg chg="add mod">
          <ac:chgData name="Finnbar Rooney" userId="447b37e7-8ea7-47f0-9df0-bb0e2316e3e0" providerId="ADAL" clId="{628BD82A-461E-4A60-9997-BB5D0D69EBF4}" dt="2022-03-22T00:38:28.458" v="330" actId="1076"/>
          <ac:picMkLst>
            <pc:docMk/>
            <pc:sldMk cId="3871050488" sldId="353"/>
            <ac:picMk id="10" creationId="{155D3DDF-F021-456C-8D46-61D604971F2B}"/>
          </ac:picMkLst>
        </pc:picChg>
        <pc:picChg chg="del">
          <ac:chgData name="Finnbar Rooney" userId="447b37e7-8ea7-47f0-9df0-bb0e2316e3e0" providerId="ADAL" clId="{628BD82A-461E-4A60-9997-BB5D0D69EBF4}" dt="2022-03-21T21:30:44.615" v="211" actId="478"/>
          <ac:picMkLst>
            <pc:docMk/>
            <pc:sldMk cId="3871050488" sldId="353"/>
            <ac:picMk id="11" creationId="{A8E65423-A3F3-48EA-9213-B207CC8FA531}"/>
          </ac:picMkLst>
        </pc:picChg>
        <pc:picChg chg="add del">
          <ac:chgData name="Finnbar Rooney" userId="447b37e7-8ea7-47f0-9df0-bb0e2316e3e0" providerId="ADAL" clId="{628BD82A-461E-4A60-9997-BB5D0D69EBF4}" dt="2022-03-22T00:22:40.081" v="254" actId="478"/>
          <ac:picMkLst>
            <pc:docMk/>
            <pc:sldMk cId="3871050488" sldId="353"/>
            <ac:picMk id="14" creationId="{2A3F7A9D-3159-4726-A430-E8756235A9B0}"/>
          </ac:picMkLst>
        </pc:picChg>
        <pc:picChg chg="del">
          <ac:chgData name="Finnbar Rooney" userId="447b37e7-8ea7-47f0-9df0-bb0e2316e3e0" providerId="ADAL" clId="{628BD82A-461E-4A60-9997-BB5D0D69EBF4}" dt="2022-03-21T21:30:44.615" v="211" actId="478"/>
          <ac:picMkLst>
            <pc:docMk/>
            <pc:sldMk cId="3871050488" sldId="353"/>
            <ac:picMk id="15" creationId="{DC2548E3-967A-4A78-8C79-60F53EA7F146}"/>
          </ac:picMkLst>
        </pc:picChg>
        <pc:picChg chg="add del">
          <ac:chgData name="Finnbar Rooney" userId="447b37e7-8ea7-47f0-9df0-bb0e2316e3e0" providerId="ADAL" clId="{628BD82A-461E-4A60-9997-BB5D0D69EBF4}" dt="2022-03-22T00:22:51.204" v="256" actId="478"/>
          <ac:picMkLst>
            <pc:docMk/>
            <pc:sldMk cId="3871050488" sldId="353"/>
            <ac:picMk id="16" creationId="{DEFB3847-A8EC-4103-B660-E25CFB5AB7C4}"/>
          </ac:picMkLst>
        </pc:picChg>
        <pc:picChg chg="add del mod">
          <ac:chgData name="Finnbar Rooney" userId="447b37e7-8ea7-47f0-9df0-bb0e2316e3e0" providerId="ADAL" clId="{628BD82A-461E-4A60-9997-BB5D0D69EBF4}" dt="2022-03-22T00:23:36.568" v="266" actId="21"/>
          <ac:picMkLst>
            <pc:docMk/>
            <pc:sldMk cId="3871050488" sldId="353"/>
            <ac:picMk id="18" creationId="{EDA427E5-EDA5-4A27-BB56-E5CD2151BA4D}"/>
          </ac:picMkLst>
        </pc:picChg>
        <pc:picChg chg="del">
          <ac:chgData name="Finnbar Rooney" userId="447b37e7-8ea7-47f0-9df0-bb0e2316e3e0" providerId="ADAL" clId="{628BD82A-461E-4A60-9997-BB5D0D69EBF4}" dt="2022-03-21T21:30:52.338" v="213" actId="478"/>
          <ac:picMkLst>
            <pc:docMk/>
            <pc:sldMk cId="3871050488" sldId="353"/>
            <ac:picMk id="19" creationId="{6397C00A-7B40-4495-9025-3DB33CF08C37}"/>
          </ac:picMkLst>
        </pc:picChg>
        <pc:picChg chg="add del mod modCrop">
          <ac:chgData name="Finnbar Rooney" userId="447b37e7-8ea7-47f0-9df0-bb0e2316e3e0" providerId="ADAL" clId="{628BD82A-461E-4A60-9997-BB5D0D69EBF4}" dt="2022-03-22T02:14:56.517" v="733" actId="478"/>
          <ac:picMkLst>
            <pc:docMk/>
            <pc:sldMk cId="3871050488" sldId="353"/>
            <ac:picMk id="20" creationId="{749895D4-0290-426C-A372-CE9AF55C8AE7}"/>
          </ac:picMkLst>
        </pc:picChg>
        <pc:picChg chg="del">
          <ac:chgData name="Finnbar Rooney" userId="447b37e7-8ea7-47f0-9df0-bb0e2316e3e0" providerId="ADAL" clId="{628BD82A-461E-4A60-9997-BB5D0D69EBF4}" dt="2022-03-21T21:30:52.338" v="213" actId="478"/>
          <ac:picMkLst>
            <pc:docMk/>
            <pc:sldMk cId="3871050488" sldId="353"/>
            <ac:picMk id="21" creationId="{69D3E624-9A9E-41A2-B29E-E40C5B46BF60}"/>
          </ac:picMkLst>
        </pc:picChg>
        <pc:picChg chg="add del mod">
          <ac:chgData name="Finnbar Rooney" userId="447b37e7-8ea7-47f0-9df0-bb0e2316e3e0" providerId="ADAL" clId="{628BD82A-461E-4A60-9997-BB5D0D69EBF4}" dt="2022-03-22T00:33:39.555" v="277" actId="478"/>
          <ac:picMkLst>
            <pc:docMk/>
            <pc:sldMk cId="3871050488" sldId="353"/>
            <ac:picMk id="22" creationId="{10970429-216F-4719-8EF5-C295C1D2E34D}"/>
          </ac:picMkLst>
        </pc:picChg>
        <pc:picChg chg="add mod">
          <ac:chgData name="Finnbar Rooney" userId="447b37e7-8ea7-47f0-9df0-bb0e2316e3e0" providerId="ADAL" clId="{628BD82A-461E-4A60-9997-BB5D0D69EBF4}" dt="2022-03-22T00:38:24.890" v="329" actId="1076"/>
          <ac:picMkLst>
            <pc:docMk/>
            <pc:sldMk cId="3871050488" sldId="353"/>
            <ac:picMk id="24" creationId="{023BDBC7-6D9C-457C-8AA0-DDDF39081723}"/>
          </ac:picMkLst>
        </pc:picChg>
        <pc:picChg chg="add mod">
          <ac:chgData name="Finnbar Rooney" userId="447b37e7-8ea7-47f0-9df0-bb0e2316e3e0" providerId="ADAL" clId="{628BD82A-461E-4A60-9997-BB5D0D69EBF4}" dt="2022-03-22T02:14:59.406" v="734" actId="1076"/>
          <ac:picMkLst>
            <pc:docMk/>
            <pc:sldMk cId="3871050488" sldId="353"/>
            <ac:picMk id="26" creationId="{1062DA63-7EA6-4ED9-9502-F0D6DAC080FA}"/>
          </ac:picMkLst>
        </pc:picChg>
      </pc:sldChg>
      <pc:sldChg chg="addSp modSp new mod modAnim">
        <pc:chgData name="Finnbar Rooney" userId="447b37e7-8ea7-47f0-9df0-bb0e2316e3e0" providerId="ADAL" clId="{628BD82A-461E-4A60-9997-BB5D0D69EBF4}" dt="2022-04-07T05:02:30.979" v="1591" actId="20577"/>
        <pc:sldMkLst>
          <pc:docMk/>
          <pc:sldMk cId="246398472" sldId="354"/>
        </pc:sldMkLst>
        <pc:spChg chg="mod">
          <ac:chgData name="Finnbar Rooney" userId="447b37e7-8ea7-47f0-9df0-bb0e2316e3e0" providerId="ADAL" clId="{628BD82A-461E-4A60-9997-BB5D0D69EBF4}" dt="2022-03-22T01:01:16.405" v="356" actId="2711"/>
          <ac:spMkLst>
            <pc:docMk/>
            <pc:sldMk cId="246398472" sldId="354"/>
            <ac:spMk id="2" creationId="{F22F6263-52D2-4D55-B535-919ACBE90A14}"/>
          </ac:spMkLst>
        </pc:spChg>
        <pc:spChg chg="mod">
          <ac:chgData name="Finnbar Rooney" userId="447b37e7-8ea7-47f0-9df0-bb0e2316e3e0" providerId="ADAL" clId="{628BD82A-461E-4A60-9997-BB5D0D69EBF4}" dt="2022-04-07T05:02:30.979" v="1591" actId="20577"/>
          <ac:spMkLst>
            <pc:docMk/>
            <pc:sldMk cId="246398472" sldId="354"/>
            <ac:spMk id="3" creationId="{A4B6B88F-EBE9-4894-9533-A9350D3A5DEB}"/>
          </ac:spMkLst>
        </pc:spChg>
        <pc:spChg chg="mod">
          <ac:chgData name="Finnbar Rooney" userId="447b37e7-8ea7-47f0-9df0-bb0e2316e3e0" providerId="ADAL" clId="{628BD82A-461E-4A60-9997-BB5D0D69EBF4}" dt="2022-03-22T02:16:05.864" v="753" actId="404"/>
          <ac:spMkLst>
            <pc:docMk/>
            <pc:sldMk cId="246398472" sldId="354"/>
            <ac:spMk id="4" creationId="{8795F23A-24A1-4066-9195-EA47AFC6AFAA}"/>
          </ac:spMkLst>
        </pc:spChg>
        <pc:spChg chg="add mod">
          <ac:chgData name="Finnbar Rooney" userId="447b37e7-8ea7-47f0-9df0-bb0e2316e3e0" providerId="ADAL" clId="{628BD82A-461E-4A60-9997-BB5D0D69EBF4}" dt="2022-03-22T03:59:16.847" v="906"/>
          <ac:spMkLst>
            <pc:docMk/>
            <pc:sldMk cId="246398472" sldId="354"/>
            <ac:spMk id="5" creationId="{DDFC5706-B010-476B-945D-FD2B0D61180D}"/>
          </ac:spMkLst>
        </pc:spChg>
      </pc:sldChg>
      <pc:sldChg chg="modSp mod">
        <pc:chgData name="Finnbar Rooney" userId="447b37e7-8ea7-47f0-9df0-bb0e2316e3e0" providerId="ADAL" clId="{628BD82A-461E-4A60-9997-BB5D0D69EBF4}" dt="2022-03-22T02:14:01.901" v="730" actId="403"/>
        <pc:sldMkLst>
          <pc:docMk/>
          <pc:sldMk cId="4259159234" sldId="355"/>
        </pc:sldMkLst>
        <pc:spChg chg="mod">
          <ac:chgData name="Finnbar Rooney" userId="447b37e7-8ea7-47f0-9df0-bb0e2316e3e0" providerId="ADAL" clId="{628BD82A-461E-4A60-9997-BB5D0D69EBF4}" dt="2022-03-22T02:14:01.901" v="730" actId="403"/>
          <ac:spMkLst>
            <pc:docMk/>
            <pc:sldMk cId="4259159234" sldId="355"/>
            <ac:spMk id="4" creationId="{4D3BF5A3-2156-4AA0-9187-560977520AB9}"/>
          </ac:spMkLst>
        </pc:spChg>
      </pc:sldChg>
      <pc:sldChg chg="modSp mod">
        <pc:chgData name="Finnbar Rooney" userId="447b37e7-8ea7-47f0-9df0-bb0e2316e3e0" providerId="ADAL" clId="{628BD82A-461E-4A60-9997-BB5D0D69EBF4}" dt="2022-03-22T11:56:45.479" v="1084" actId="14100"/>
        <pc:sldMkLst>
          <pc:docMk/>
          <pc:sldMk cId="1439602678" sldId="356"/>
        </pc:sldMkLst>
        <pc:spChg chg="mod">
          <ac:chgData name="Finnbar Rooney" userId="447b37e7-8ea7-47f0-9df0-bb0e2316e3e0" providerId="ADAL" clId="{628BD82A-461E-4A60-9997-BB5D0D69EBF4}" dt="2022-03-22T11:56:45.479" v="1084" actId="14100"/>
          <ac:spMkLst>
            <pc:docMk/>
            <pc:sldMk cId="1439602678" sldId="356"/>
            <ac:spMk id="13" creationId="{5770E2D3-9B6F-4161-8028-C1E681171C4D}"/>
          </ac:spMkLst>
        </pc:spChg>
      </pc:sldChg>
      <pc:sldChg chg="modSp mod">
        <pc:chgData name="Finnbar Rooney" userId="447b37e7-8ea7-47f0-9df0-bb0e2316e3e0" providerId="ADAL" clId="{628BD82A-461E-4A60-9997-BB5D0D69EBF4}" dt="2022-04-06T05:10:33.332" v="1168" actId="20577"/>
        <pc:sldMkLst>
          <pc:docMk/>
          <pc:sldMk cId="3093875714" sldId="357"/>
        </pc:sldMkLst>
        <pc:spChg chg="mod">
          <ac:chgData name="Finnbar Rooney" userId="447b37e7-8ea7-47f0-9df0-bb0e2316e3e0" providerId="ADAL" clId="{628BD82A-461E-4A60-9997-BB5D0D69EBF4}" dt="2022-04-06T05:10:33.332" v="1168" actId="20577"/>
          <ac:spMkLst>
            <pc:docMk/>
            <pc:sldMk cId="3093875714" sldId="357"/>
            <ac:spMk id="7" creationId="{73A065D4-382A-4B30-A461-1862069EEA40}"/>
          </ac:spMkLst>
        </pc:spChg>
        <pc:graphicFrameChg chg="modGraphic">
          <ac:chgData name="Finnbar Rooney" userId="447b37e7-8ea7-47f0-9df0-bb0e2316e3e0" providerId="ADAL" clId="{628BD82A-461E-4A60-9997-BB5D0D69EBF4}" dt="2022-04-06T05:10:18.586" v="1161" actId="58"/>
          <ac:graphicFrameMkLst>
            <pc:docMk/>
            <pc:sldMk cId="3093875714" sldId="357"/>
            <ac:graphicFrameMk id="3" creationId="{292A0CD3-4162-4B3E-9077-F045023941AD}"/>
          </ac:graphicFrameMkLst>
        </pc:graphicFrameChg>
      </pc:sldChg>
      <pc:sldChg chg="modSp mod modAnim">
        <pc:chgData name="Finnbar Rooney" userId="447b37e7-8ea7-47f0-9df0-bb0e2316e3e0" providerId="ADAL" clId="{628BD82A-461E-4A60-9997-BB5D0D69EBF4}" dt="2022-03-22T11:04:58.341" v="968"/>
        <pc:sldMkLst>
          <pc:docMk/>
          <pc:sldMk cId="3976974289" sldId="358"/>
        </pc:sldMkLst>
        <pc:spChg chg="mod">
          <ac:chgData name="Finnbar Rooney" userId="447b37e7-8ea7-47f0-9df0-bb0e2316e3e0" providerId="ADAL" clId="{628BD82A-461E-4A60-9997-BB5D0D69EBF4}" dt="2022-03-22T11:04:36.430" v="966" actId="1076"/>
          <ac:spMkLst>
            <pc:docMk/>
            <pc:sldMk cId="3976974289" sldId="358"/>
            <ac:spMk id="7" creationId="{73A065D4-382A-4B30-A461-1862069EEA40}"/>
          </ac:spMkLst>
        </pc:spChg>
        <pc:spChg chg="mod">
          <ac:chgData name="Finnbar Rooney" userId="447b37e7-8ea7-47f0-9df0-bb0e2316e3e0" providerId="ADAL" clId="{628BD82A-461E-4A60-9997-BB5D0D69EBF4}" dt="2022-03-22T11:04:04.776" v="957" actId="2711"/>
          <ac:spMkLst>
            <pc:docMk/>
            <pc:sldMk cId="3976974289" sldId="358"/>
            <ac:spMk id="8" creationId="{331844C0-3BCE-4D97-A3CA-CDB8204FB4DD}"/>
          </ac:spMkLst>
        </pc:spChg>
        <pc:spChg chg="mod">
          <ac:chgData name="Finnbar Rooney" userId="447b37e7-8ea7-47f0-9df0-bb0e2316e3e0" providerId="ADAL" clId="{628BD82A-461E-4A60-9997-BB5D0D69EBF4}" dt="2022-03-22T11:04:31.960" v="964" actId="20577"/>
          <ac:spMkLst>
            <pc:docMk/>
            <pc:sldMk cId="3976974289" sldId="358"/>
            <ac:spMk id="13" creationId="{C4A4FF7A-AB4C-4EAC-A405-295D8F0BDA49}"/>
          </ac:spMkLst>
        </pc:spChg>
      </pc:sldChg>
      <pc:sldChg chg="modSp mod">
        <pc:chgData name="Finnbar Rooney" userId="447b37e7-8ea7-47f0-9df0-bb0e2316e3e0" providerId="ADAL" clId="{628BD82A-461E-4A60-9997-BB5D0D69EBF4}" dt="2022-04-07T04:51:46.591" v="1417" actId="403"/>
        <pc:sldMkLst>
          <pc:docMk/>
          <pc:sldMk cId="696800948" sldId="359"/>
        </pc:sldMkLst>
        <pc:spChg chg="mod">
          <ac:chgData name="Finnbar Rooney" userId="447b37e7-8ea7-47f0-9df0-bb0e2316e3e0" providerId="ADAL" clId="{628BD82A-461E-4A60-9997-BB5D0D69EBF4}" dt="2022-04-07T04:51:46.591" v="1417" actId="403"/>
          <ac:spMkLst>
            <pc:docMk/>
            <pc:sldMk cId="696800948" sldId="359"/>
            <ac:spMk id="4" creationId="{E6882A48-6D0E-CAA6-0950-C4C65C16E55B}"/>
          </ac:spMkLst>
        </pc:spChg>
        <pc:graphicFrameChg chg="modGraphic">
          <ac:chgData name="Finnbar Rooney" userId="447b37e7-8ea7-47f0-9df0-bb0e2316e3e0" providerId="ADAL" clId="{628BD82A-461E-4A60-9997-BB5D0D69EBF4}" dt="2022-03-22T11:55:46.319" v="1080" actId="404"/>
          <ac:graphicFrameMkLst>
            <pc:docMk/>
            <pc:sldMk cId="696800948" sldId="359"/>
            <ac:graphicFrameMk id="12" creationId="{EB89952F-722D-319D-8442-C23A758A28DF}"/>
          </ac:graphicFrameMkLst>
        </pc:graphicFrameChg>
      </pc:sldChg>
      <pc:sldChg chg="modSp mod modAnim">
        <pc:chgData name="Finnbar Rooney" userId="447b37e7-8ea7-47f0-9df0-bb0e2316e3e0" providerId="ADAL" clId="{628BD82A-461E-4A60-9997-BB5D0D69EBF4}" dt="2022-04-07T04:51:38.612" v="1415" actId="403"/>
        <pc:sldMkLst>
          <pc:docMk/>
          <pc:sldMk cId="498054178" sldId="360"/>
        </pc:sldMkLst>
        <pc:spChg chg="mod">
          <ac:chgData name="Finnbar Rooney" userId="447b37e7-8ea7-47f0-9df0-bb0e2316e3e0" providerId="ADAL" clId="{628BD82A-461E-4A60-9997-BB5D0D69EBF4}" dt="2022-03-22T11:56:02.149" v="1082" actId="20577"/>
          <ac:spMkLst>
            <pc:docMk/>
            <pc:sldMk cId="498054178" sldId="360"/>
            <ac:spMk id="3" creationId="{37E501DB-A399-7391-5335-515806F059DF}"/>
          </ac:spMkLst>
        </pc:spChg>
        <pc:spChg chg="mod">
          <ac:chgData name="Finnbar Rooney" userId="447b37e7-8ea7-47f0-9df0-bb0e2316e3e0" providerId="ADAL" clId="{628BD82A-461E-4A60-9997-BB5D0D69EBF4}" dt="2022-04-07T04:51:38.612" v="1415" actId="403"/>
          <ac:spMkLst>
            <pc:docMk/>
            <pc:sldMk cId="498054178" sldId="360"/>
            <ac:spMk id="4" creationId="{4228418C-7A10-CB37-2688-346FCB0E5D6E}"/>
          </ac:spMkLst>
        </pc:spChg>
      </pc:sldChg>
      <pc:sldChg chg="modSp mod">
        <pc:chgData name="Finnbar Rooney" userId="447b37e7-8ea7-47f0-9df0-bb0e2316e3e0" providerId="ADAL" clId="{628BD82A-461E-4A60-9997-BB5D0D69EBF4}" dt="2022-04-07T04:51:31.412" v="1413" actId="403"/>
        <pc:sldMkLst>
          <pc:docMk/>
          <pc:sldMk cId="553740531" sldId="361"/>
        </pc:sldMkLst>
        <pc:spChg chg="mod">
          <ac:chgData name="Finnbar Rooney" userId="447b37e7-8ea7-47f0-9df0-bb0e2316e3e0" providerId="ADAL" clId="{628BD82A-461E-4A60-9997-BB5D0D69EBF4}" dt="2022-04-07T04:51:31.412" v="1413" actId="403"/>
          <ac:spMkLst>
            <pc:docMk/>
            <pc:sldMk cId="553740531" sldId="361"/>
            <ac:spMk id="4" creationId="{39956ACA-978F-5AD5-339C-6D0C6E526E01}"/>
          </ac:spMkLst>
        </pc:spChg>
        <pc:graphicFrameChg chg="modGraphic">
          <ac:chgData name="Finnbar Rooney" userId="447b37e7-8ea7-47f0-9df0-bb0e2316e3e0" providerId="ADAL" clId="{628BD82A-461E-4A60-9997-BB5D0D69EBF4}" dt="2022-03-22T11:55:04.600" v="1072" actId="404"/>
          <ac:graphicFrameMkLst>
            <pc:docMk/>
            <pc:sldMk cId="553740531" sldId="361"/>
            <ac:graphicFrameMk id="6" creationId="{479EC4A6-0F4A-5A52-CB36-4770CC86F000}"/>
          </ac:graphicFrameMkLst>
        </pc:graphicFrameChg>
      </pc:sldChg>
      <pc:sldChg chg="modSp mod">
        <pc:chgData name="Finnbar Rooney" userId="447b37e7-8ea7-47f0-9df0-bb0e2316e3e0" providerId="ADAL" clId="{628BD82A-461E-4A60-9997-BB5D0D69EBF4}" dt="2022-04-07T04:51:24.236" v="1411" actId="403"/>
        <pc:sldMkLst>
          <pc:docMk/>
          <pc:sldMk cId="3560505124" sldId="362"/>
        </pc:sldMkLst>
        <pc:spChg chg="mod">
          <ac:chgData name="Finnbar Rooney" userId="447b37e7-8ea7-47f0-9df0-bb0e2316e3e0" providerId="ADAL" clId="{628BD82A-461E-4A60-9997-BB5D0D69EBF4}" dt="2022-04-07T04:51:24.236" v="1411" actId="403"/>
          <ac:spMkLst>
            <pc:docMk/>
            <pc:sldMk cId="3560505124" sldId="362"/>
            <ac:spMk id="4" creationId="{DBBB8AED-0507-7E6B-0551-811CFEA90044}"/>
          </ac:spMkLst>
        </pc:spChg>
      </pc:sldChg>
      <pc:sldChg chg="addSp delSp modSp mod modClrScheme delAnim modAnim chgLayout">
        <pc:chgData name="Finnbar Rooney" userId="447b37e7-8ea7-47f0-9df0-bb0e2316e3e0" providerId="ADAL" clId="{628BD82A-461E-4A60-9997-BB5D0D69EBF4}" dt="2022-04-07T04:51:02.652" v="1409" actId="403"/>
        <pc:sldMkLst>
          <pc:docMk/>
          <pc:sldMk cId="1283837046" sldId="363"/>
        </pc:sldMkLst>
        <pc:spChg chg="mod ord">
          <ac:chgData name="Finnbar Rooney" userId="447b37e7-8ea7-47f0-9df0-bb0e2316e3e0" providerId="ADAL" clId="{628BD82A-461E-4A60-9997-BB5D0D69EBF4}" dt="2022-03-22T11:58:14.806" v="1088" actId="700"/>
          <ac:spMkLst>
            <pc:docMk/>
            <pc:sldMk cId="1283837046" sldId="363"/>
            <ac:spMk id="2" creationId="{3466D71B-05BA-BE9D-2046-12A40A3E5B75}"/>
          </ac:spMkLst>
        </pc:spChg>
        <pc:spChg chg="mod ord">
          <ac:chgData name="Finnbar Rooney" userId="447b37e7-8ea7-47f0-9df0-bb0e2316e3e0" providerId="ADAL" clId="{628BD82A-461E-4A60-9997-BB5D0D69EBF4}" dt="2022-04-06T05:04:59.351" v="1123" actId="20577"/>
          <ac:spMkLst>
            <pc:docMk/>
            <pc:sldMk cId="1283837046" sldId="363"/>
            <ac:spMk id="3" creationId="{3DED4011-CE21-A106-97E5-B842BC37135B}"/>
          </ac:spMkLst>
        </pc:spChg>
        <pc:spChg chg="mod ord">
          <ac:chgData name="Finnbar Rooney" userId="447b37e7-8ea7-47f0-9df0-bb0e2316e3e0" providerId="ADAL" clId="{628BD82A-461E-4A60-9997-BB5D0D69EBF4}" dt="2022-04-07T04:51:02.652" v="1409" actId="403"/>
          <ac:spMkLst>
            <pc:docMk/>
            <pc:sldMk cId="1283837046" sldId="363"/>
            <ac:spMk id="4" creationId="{CF5ED6A3-8431-679A-DC34-B8D99249D3C1}"/>
          </ac:spMkLst>
        </pc:spChg>
        <pc:spChg chg="add del mod">
          <ac:chgData name="Finnbar Rooney" userId="447b37e7-8ea7-47f0-9df0-bb0e2316e3e0" providerId="ADAL" clId="{628BD82A-461E-4A60-9997-BB5D0D69EBF4}" dt="2022-03-22T11:54:29.990" v="1057" actId="478"/>
          <ac:spMkLst>
            <pc:docMk/>
            <pc:sldMk cId="1283837046" sldId="363"/>
            <ac:spMk id="5" creationId="{45AA5EB9-5A5B-4AF0-93E0-E1ECF9132A7E}"/>
          </ac:spMkLst>
        </pc:spChg>
        <pc:spChg chg="add del mod">
          <ac:chgData name="Finnbar Rooney" userId="447b37e7-8ea7-47f0-9df0-bb0e2316e3e0" providerId="ADAL" clId="{628BD82A-461E-4A60-9997-BB5D0D69EBF4}" dt="2022-03-22T11:54:25.764" v="1055" actId="478"/>
          <ac:spMkLst>
            <pc:docMk/>
            <pc:sldMk cId="1283837046" sldId="363"/>
            <ac:spMk id="7" creationId="{031AAD50-1568-42D3-BB3D-671C52CA96F0}"/>
          </ac:spMkLst>
        </pc:spChg>
        <pc:spChg chg="add mod ord">
          <ac:chgData name="Finnbar Rooney" userId="447b37e7-8ea7-47f0-9df0-bb0e2316e3e0" providerId="ADAL" clId="{628BD82A-461E-4A60-9997-BB5D0D69EBF4}" dt="2022-04-06T05:16:05.056" v="1172" actId="20577"/>
          <ac:spMkLst>
            <pc:docMk/>
            <pc:sldMk cId="1283837046" sldId="363"/>
            <ac:spMk id="8" creationId="{FC46D701-45EA-42C2-A93B-0482130E6C91}"/>
          </ac:spMkLst>
        </pc:spChg>
        <pc:picChg chg="add mod">
          <ac:chgData name="Finnbar Rooney" userId="447b37e7-8ea7-47f0-9df0-bb0e2316e3e0" providerId="ADAL" clId="{628BD82A-461E-4A60-9997-BB5D0D69EBF4}" dt="2022-03-22T12:00:20.908" v="1099" actId="1076"/>
          <ac:picMkLst>
            <pc:docMk/>
            <pc:sldMk cId="1283837046" sldId="363"/>
            <ac:picMk id="9" creationId="{04762DD9-B918-4824-8410-ACB58D0EF2F7}"/>
          </ac:picMkLst>
        </pc:picChg>
        <pc:picChg chg="add mod">
          <ac:chgData name="Finnbar Rooney" userId="447b37e7-8ea7-47f0-9df0-bb0e2316e3e0" providerId="ADAL" clId="{628BD82A-461E-4A60-9997-BB5D0D69EBF4}" dt="2022-03-22T12:02:35.894" v="1110" actId="1076"/>
          <ac:picMkLst>
            <pc:docMk/>
            <pc:sldMk cId="1283837046" sldId="363"/>
            <ac:picMk id="11" creationId="{0DC38F99-EA00-4690-B212-FED96261F3C2}"/>
          </ac:picMkLst>
        </pc:picChg>
      </pc:sldChg>
      <pc:sldChg chg="addSp modSp new del mod">
        <pc:chgData name="Finnbar Rooney" userId="447b37e7-8ea7-47f0-9df0-bb0e2316e3e0" providerId="ADAL" clId="{628BD82A-461E-4A60-9997-BB5D0D69EBF4}" dt="2022-04-07T04:53:00.099" v="1420" actId="2696"/>
        <pc:sldMkLst>
          <pc:docMk/>
          <pc:sldMk cId="2863238454" sldId="364"/>
        </pc:sldMkLst>
        <pc:spChg chg="mod">
          <ac:chgData name="Finnbar Rooney" userId="447b37e7-8ea7-47f0-9df0-bb0e2316e3e0" providerId="ADAL" clId="{628BD82A-461E-4A60-9997-BB5D0D69EBF4}" dt="2022-04-07T04:50:15.674" v="1402" actId="2711"/>
          <ac:spMkLst>
            <pc:docMk/>
            <pc:sldMk cId="2863238454" sldId="364"/>
            <ac:spMk id="2" creationId="{BFBE352E-2EFF-4EDF-A06B-6CFF3B33FD46}"/>
          </ac:spMkLst>
        </pc:spChg>
        <pc:spChg chg="mod">
          <ac:chgData name="Finnbar Rooney" userId="447b37e7-8ea7-47f0-9df0-bb0e2316e3e0" providerId="ADAL" clId="{628BD82A-461E-4A60-9997-BB5D0D69EBF4}" dt="2022-04-07T04:50:37.289" v="1407" actId="404"/>
          <ac:spMkLst>
            <pc:docMk/>
            <pc:sldMk cId="2863238454" sldId="364"/>
            <ac:spMk id="4" creationId="{D5362408-0C1E-4CBF-A9EB-540B1FC1201B}"/>
          </ac:spMkLst>
        </pc:spChg>
        <pc:spChg chg="add mod">
          <ac:chgData name="Finnbar Rooney" userId="447b37e7-8ea7-47f0-9df0-bb0e2316e3e0" providerId="ADAL" clId="{628BD82A-461E-4A60-9997-BB5D0D69EBF4}" dt="2022-04-07T04:50:25.155" v="1403"/>
          <ac:spMkLst>
            <pc:docMk/>
            <pc:sldMk cId="2863238454" sldId="364"/>
            <ac:spMk id="5" creationId="{0D9C4ADD-697C-4C9F-8A07-2869D04888B5}"/>
          </ac:spMkLst>
        </pc:spChg>
      </pc:sldChg>
    </pc:docChg>
  </pc:docChgLst>
</pc:chgInfo>
</file>

<file path=ppt/handoutMasters/_rels/handoutMaster1.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CC4309E-43E1-420A-AA95-F58901E76CC3}"/>
              </a:ext>
            </a:extLst>
          </p:cNvPr>
          <p:cNvSpPr>
            <a:spLocks noGrp="1"/>
          </p:cNvSpPr>
          <p:nvPr>
            <p:ph type="hdr" sz="quarter"/>
          </p:nvPr>
        </p:nvSpPr>
        <p:spPr>
          <a:xfrm>
            <a:off x="1" y="0"/>
            <a:ext cx="2119188" cy="466753"/>
          </a:xfrm>
          <a:prstGeom prst="rect">
            <a:avLst/>
          </a:prstGeom>
        </p:spPr>
        <p:txBody>
          <a:bodyPr vert="horz" lIns="93251" tIns="46625" rIns="93251" bIns="46625" rtlCol="0"/>
          <a:lstStyle>
            <a:lvl1pPr algn="l">
              <a:defRPr sz="1200"/>
            </a:lvl1pPr>
          </a:lstStyle>
          <a:p>
            <a:endParaRPr lang="en-US"/>
          </a:p>
        </p:txBody>
      </p:sp>
      <p:sp>
        <p:nvSpPr>
          <p:cNvPr id="3" name="Date Placeholder 2">
            <a:extLst>
              <a:ext uri="{FF2B5EF4-FFF2-40B4-BE49-F238E27FC236}">
                <a16:creationId xmlns:a16="http://schemas.microsoft.com/office/drawing/2014/main" id="{9A8AFB14-5787-4C1C-BD24-9600F21C2F2A}"/>
              </a:ext>
            </a:extLst>
          </p:cNvPr>
          <p:cNvSpPr>
            <a:spLocks noGrp="1"/>
          </p:cNvSpPr>
          <p:nvPr>
            <p:ph type="dt" sz="quarter" idx="1"/>
          </p:nvPr>
        </p:nvSpPr>
        <p:spPr>
          <a:xfrm>
            <a:off x="4897559" y="0"/>
            <a:ext cx="2117567" cy="466753"/>
          </a:xfrm>
          <a:prstGeom prst="rect">
            <a:avLst/>
          </a:prstGeom>
        </p:spPr>
        <p:txBody>
          <a:bodyPr vert="horz" lIns="93251" tIns="46625" rIns="93251" bIns="46625" rtlCol="0"/>
          <a:lstStyle>
            <a:lvl1pPr algn="r">
              <a:defRPr sz="1200"/>
            </a:lvl1pPr>
          </a:lstStyle>
          <a:p>
            <a:fld id="{966BD184-37E1-4742-AE25-1CFA8ACBB5C9}" type="datetimeFigureOut">
              <a:rPr lang="en-US" smtClean="0"/>
              <a:t>4/12/2022</a:t>
            </a:fld>
            <a:endParaRPr lang="en-US"/>
          </a:p>
        </p:txBody>
      </p:sp>
      <p:sp>
        <p:nvSpPr>
          <p:cNvPr id="4" name="Footer Placeholder 3">
            <a:extLst>
              <a:ext uri="{FF2B5EF4-FFF2-40B4-BE49-F238E27FC236}">
                <a16:creationId xmlns:a16="http://schemas.microsoft.com/office/drawing/2014/main" id="{3C0A2E29-027F-4E7E-B2E2-F2BE77A843AA}"/>
              </a:ext>
            </a:extLst>
          </p:cNvPr>
          <p:cNvSpPr>
            <a:spLocks noGrp="1"/>
          </p:cNvSpPr>
          <p:nvPr>
            <p:ph type="ftr" sz="quarter" idx="2"/>
          </p:nvPr>
        </p:nvSpPr>
        <p:spPr>
          <a:xfrm>
            <a:off x="0" y="8835998"/>
            <a:ext cx="3040592" cy="466752"/>
          </a:xfrm>
          <a:prstGeom prst="rect">
            <a:avLst/>
          </a:prstGeom>
        </p:spPr>
        <p:txBody>
          <a:bodyPr vert="horz" lIns="93251" tIns="46625" rIns="93251" bIns="46625"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4C30CEBB-1DD1-4DC5-9C6B-004DAF8D900F}"/>
              </a:ext>
            </a:extLst>
          </p:cNvPr>
          <p:cNvSpPr>
            <a:spLocks noGrp="1"/>
          </p:cNvSpPr>
          <p:nvPr>
            <p:ph type="sldNum" sz="quarter" idx="3"/>
          </p:nvPr>
        </p:nvSpPr>
        <p:spPr>
          <a:xfrm>
            <a:off x="3974534" y="8835998"/>
            <a:ext cx="3040592" cy="466752"/>
          </a:xfrm>
          <a:prstGeom prst="rect">
            <a:avLst/>
          </a:prstGeom>
        </p:spPr>
        <p:txBody>
          <a:bodyPr vert="horz" lIns="93251" tIns="46625" rIns="93251" bIns="46625" rtlCol="0" anchor="b"/>
          <a:lstStyle>
            <a:lvl1pPr algn="r">
              <a:defRPr sz="1200"/>
            </a:lvl1pPr>
          </a:lstStyle>
          <a:p>
            <a:r>
              <a:rPr lang="en-US"/>
              <a:t>smcconomy@eng.famu.fsu.edu</a:t>
            </a:r>
          </a:p>
          <a:p>
            <a:fld id="{B9D043DD-33FA-49E0-8B38-D3ED09ED1EFF}" type="slidenum">
              <a:rPr lang="en-US" smtClean="0"/>
              <a:t>‹#›</a:t>
            </a:fld>
            <a:endParaRPr lang="en-US"/>
          </a:p>
        </p:txBody>
      </p:sp>
      <p:pic>
        <p:nvPicPr>
          <p:cNvPr id="6" name="Picture 5">
            <a:extLst>
              <a:ext uri="{FF2B5EF4-FFF2-40B4-BE49-F238E27FC236}">
                <a16:creationId xmlns:a16="http://schemas.microsoft.com/office/drawing/2014/main" id="{F1BDF5B3-2AD7-4A4F-AA26-58C03681A5E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08664" y="86041"/>
            <a:ext cx="2199422" cy="504050"/>
          </a:xfrm>
          <a:prstGeom prst="rect">
            <a:avLst/>
          </a:prstGeom>
        </p:spPr>
      </p:pic>
    </p:spTree>
    <p:extLst>
      <p:ext uri="{BB962C8B-B14F-4D97-AF65-F5344CB8AC3E}">
        <p14:creationId xmlns:p14="http://schemas.microsoft.com/office/powerpoint/2010/main" val="439368425"/>
      </p:ext>
    </p:extLst>
  </p:cSld>
  <p:clrMap bg1="lt1" tx1="dk1" bg2="lt2" tx2="dk2" accent1="accent1" accent2="accent2" accent3="accent3" accent4="accent4" accent5="accent5" accent6="accent6" hlink="hlink" folHlink="folHlink"/>
  <p:hf dt="0"/>
</p:handoutMaster>
</file>

<file path=ppt/notesMasters/_rels/notesMaster1.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660650" y="246431"/>
            <a:ext cx="4253490" cy="504051"/>
          </a:xfrm>
          <a:prstGeom prst="rect">
            <a:avLst/>
          </a:prstGeom>
        </p:spPr>
        <p:txBody>
          <a:bodyPr vert="horz" lIns="93251" tIns="46625" rIns="93251" bIns="46625" rtlCol="0"/>
          <a:lstStyle>
            <a:lvl1pPr algn="l">
              <a:defRPr sz="1200"/>
            </a:lvl1pPr>
          </a:lstStyle>
          <a:p>
            <a:endParaRPr lang="en-US"/>
          </a:p>
        </p:txBody>
      </p:sp>
      <p:sp>
        <p:nvSpPr>
          <p:cNvPr id="4" name="Slide Image Placeholder 3"/>
          <p:cNvSpPr>
            <a:spLocks noGrp="1" noRot="1" noChangeAspect="1"/>
          </p:cNvSpPr>
          <p:nvPr>
            <p:ph type="sldImg" idx="2"/>
          </p:nvPr>
        </p:nvSpPr>
        <p:spPr>
          <a:xfrm>
            <a:off x="1776868" y="1128821"/>
            <a:ext cx="5137273" cy="2890264"/>
          </a:xfrm>
          <a:prstGeom prst="rect">
            <a:avLst/>
          </a:prstGeom>
          <a:noFill/>
          <a:ln w="12700">
            <a:solidFill>
              <a:prstClr val="black"/>
            </a:solidFill>
          </a:ln>
        </p:spPr>
        <p:txBody>
          <a:bodyPr vert="horz" lIns="93251" tIns="46625" rIns="93251" bIns="46625" rtlCol="0" anchor="ctr"/>
          <a:lstStyle/>
          <a:p>
            <a:endParaRPr lang="en-US"/>
          </a:p>
        </p:txBody>
      </p:sp>
      <p:sp>
        <p:nvSpPr>
          <p:cNvPr id="5" name="Notes Placeholder 4"/>
          <p:cNvSpPr>
            <a:spLocks noGrp="1"/>
          </p:cNvSpPr>
          <p:nvPr>
            <p:ph type="body" sz="quarter" idx="3"/>
          </p:nvPr>
        </p:nvSpPr>
        <p:spPr>
          <a:xfrm>
            <a:off x="1776868" y="4122914"/>
            <a:ext cx="5137272" cy="3580645"/>
          </a:xfrm>
          <a:prstGeom prst="rect">
            <a:avLst/>
          </a:prstGeom>
        </p:spPr>
        <p:txBody>
          <a:bodyPr vert="horz" lIns="93251" tIns="46625" rIns="93251" bIns="46625"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35998"/>
            <a:ext cx="3040592" cy="466752"/>
          </a:xfrm>
          <a:prstGeom prst="rect">
            <a:avLst/>
          </a:prstGeom>
        </p:spPr>
        <p:txBody>
          <a:bodyPr vert="horz" lIns="93251" tIns="46625" rIns="93251" bIns="46625" rtlCol="0" anchor="b"/>
          <a:lstStyle>
            <a:lvl1pPr algn="l">
              <a:defRPr sz="1200"/>
            </a:lvl1pPr>
          </a:lstStyle>
          <a:p>
            <a:endParaRPr lang="en-US"/>
          </a:p>
        </p:txBody>
      </p:sp>
      <p:pic>
        <p:nvPicPr>
          <p:cNvPr id="8" name="Picture 7">
            <a:extLst>
              <a:ext uri="{FF2B5EF4-FFF2-40B4-BE49-F238E27FC236}">
                <a16:creationId xmlns:a16="http://schemas.microsoft.com/office/drawing/2014/main" id="{0A086033-69B6-40D0-B1C7-1A0098ADAD7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 y="246446"/>
            <a:ext cx="2199422" cy="504050"/>
          </a:xfrm>
          <a:prstGeom prst="rect">
            <a:avLst/>
          </a:prstGeom>
        </p:spPr>
      </p:pic>
      <p:cxnSp>
        <p:nvCxnSpPr>
          <p:cNvPr id="10" name="Straight Connector 9">
            <a:extLst>
              <a:ext uri="{FF2B5EF4-FFF2-40B4-BE49-F238E27FC236}">
                <a16:creationId xmlns:a16="http://schemas.microsoft.com/office/drawing/2014/main" id="{2A421798-329D-4469-B5AD-64DAEE724F8B}"/>
              </a:ext>
            </a:extLst>
          </p:cNvPr>
          <p:cNvCxnSpPr>
            <a:cxnSpLocks/>
          </p:cNvCxnSpPr>
          <p:nvPr/>
        </p:nvCxnSpPr>
        <p:spPr>
          <a:xfrm>
            <a:off x="-350837" y="996950"/>
            <a:ext cx="7718425" cy="0"/>
          </a:xfrm>
          <a:prstGeom prst="line">
            <a:avLst/>
          </a:prstGeom>
          <a:ln w="190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E0244115-475A-4C47-8211-8069942A1DA9}"/>
              </a:ext>
            </a:extLst>
          </p:cNvPr>
          <p:cNvCxnSpPr>
            <a:cxnSpLocks/>
          </p:cNvCxnSpPr>
          <p:nvPr/>
        </p:nvCxnSpPr>
        <p:spPr>
          <a:xfrm>
            <a:off x="-350837" y="7804150"/>
            <a:ext cx="7718425" cy="0"/>
          </a:xfrm>
          <a:prstGeom prst="line">
            <a:avLst/>
          </a:prstGeom>
          <a:ln w="190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B0E6403A-F7B1-441C-AD33-FC9BC4994CBB}"/>
              </a:ext>
            </a:extLst>
          </p:cNvPr>
          <p:cNvCxnSpPr>
            <a:cxnSpLocks/>
          </p:cNvCxnSpPr>
          <p:nvPr/>
        </p:nvCxnSpPr>
        <p:spPr>
          <a:xfrm>
            <a:off x="1676400" y="996950"/>
            <a:ext cx="0" cy="6807200"/>
          </a:xfrm>
          <a:prstGeom prst="line">
            <a:avLst/>
          </a:prstGeom>
          <a:ln w="19050">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22" name="Slide Number Placeholder 21">
            <a:extLst>
              <a:ext uri="{FF2B5EF4-FFF2-40B4-BE49-F238E27FC236}">
                <a16:creationId xmlns:a16="http://schemas.microsoft.com/office/drawing/2014/main" id="{E1B8D0E1-9217-4F2E-89FC-77C471E53A2A}"/>
              </a:ext>
            </a:extLst>
          </p:cNvPr>
          <p:cNvSpPr>
            <a:spLocks noGrp="1"/>
          </p:cNvSpPr>
          <p:nvPr>
            <p:ph type="sldNum" sz="quarter" idx="5"/>
          </p:nvPr>
        </p:nvSpPr>
        <p:spPr>
          <a:xfrm>
            <a:off x="3975100" y="8836025"/>
            <a:ext cx="3040063" cy="466725"/>
          </a:xfrm>
          <a:prstGeom prst="rect">
            <a:avLst/>
          </a:prstGeom>
        </p:spPr>
        <p:txBody>
          <a:bodyPr vert="horz" lIns="91440" tIns="45720" rIns="91440" bIns="45720" rtlCol="0" anchor="b"/>
          <a:lstStyle>
            <a:lvl1pPr algn="r">
              <a:defRPr sz="1200"/>
            </a:lvl1pPr>
          </a:lstStyle>
          <a:p>
            <a:fld id="{2764C166-993A-466E-8B1C-D264331CEF04}" type="slidenum">
              <a:rPr lang="en-US" smtClean="0"/>
              <a:t>‹#›</a:t>
            </a:fld>
            <a:endParaRPr lang="en-US"/>
          </a:p>
        </p:txBody>
      </p:sp>
    </p:spTree>
    <p:extLst>
      <p:ext uri="{BB962C8B-B14F-4D97-AF65-F5344CB8AC3E}">
        <p14:creationId xmlns:p14="http://schemas.microsoft.com/office/powerpoint/2010/main" val="2513278242"/>
      </p:ext>
    </p:extLst>
  </p:cSld>
  <p:clrMap bg1="lt1" tx1="dk1" bg2="lt2" tx2="dk2" accent1="accent1" accent2="accent2" accent3="accent3" accent4="accent4" accent5="accent5" accent6="accent6" hlink="hlink" folHlink="folHlink"/>
  <p:hf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76413" y="1128713"/>
            <a:ext cx="5137150" cy="2890837"/>
          </a:xfrm>
        </p:spPr>
      </p:sp>
      <p:sp>
        <p:nvSpPr>
          <p:cNvPr id="3" name="Notes Placeholder 2"/>
          <p:cNvSpPr>
            <a:spLocks noGrp="1"/>
          </p:cNvSpPr>
          <p:nvPr>
            <p:ph type="body" idx="1"/>
          </p:nvPr>
        </p:nvSpPr>
        <p:spPr/>
        <p:txBody>
          <a:bodyPr/>
          <a:lstStyle/>
          <a:p>
            <a:r>
              <a:rPr lang="en-US"/>
              <a:t>Good Afternoon, our project is about making the </a:t>
            </a:r>
            <a:r>
              <a:rPr lang="en-US" err="1"/>
              <a:t>MagLab</a:t>
            </a:r>
            <a:r>
              <a:rPr lang="en-US"/>
              <a:t> greener. Specifically, we're focusing on optimizing the HVAC.</a:t>
            </a:r>
          </a:p>
          <a:p>
            <a:endParaRPr lang="en-US"/>
          </a:p>
          <a:p>
            <a:endParaRPr lang="en-US"/>
          </a:p>
        </p:txBody>
      </p:sp>
      <p:sp>
        <p:nvSpPr>
          <p:cNvPr id="5" name="Footer Placeholder 4">
            <a:extLst>
              <a:ext uri="{FF2B5EF4-FFF2-40B4-BE49-F238E27FC236}">
                <a16:creationId xmlns:a16="http://schemas.microsoft.com/office/drawing/2014/main" id="{CFA38B14-EF47-47E9-8F31-D01D6E31786F}"/>
              </a:ext>
            </a:extLst>
          </p:cNvPr>
          <p:cNvSpPr>
            <a:spLocks noGrp="1"/>
          </p:cNvSpPr>
          <p:nvPr>
            <p:ph type="ftr" sz="quarter" idx="4"/>
          </p:nvPr>
        </p:nvSpPr>
        <p:spPr/>
        <p:txBody>
          <a:bodyPr/>
          <a:lstStyle/>
          <a:p>
            <a:endParaRPr lang="en-US"/>
          </a:p>
        </p:txBody>
      </p:sp>
      <p:sp>
        <p:nvSpPr>
          <p:cNvPr id="6" name="Slide Number Placeholder 5">
            <a:extLst>
              <a:ext uri="{FF2B5EF4-FFF2-40B4-BE49-F238E27FC236}">
                <a16:creationId xmlns:a16="http://schemas.microsoft.com/office/drawing/2014/main" id="{267694BF-5285-43E0-9ED9-3748A32E51ED}"/>
              </a:ext>
            </a:extLst>
          </p:cNvPr>
          <p:cNvSpPr>
            <a:spLocks noGrp="1"/>
          </p:cNvSpPr>
          <p:nvPr>
            <p:ph type="sldNum" sz="quarter" idx="5"/>
          </p:nvPr>
        </p:nvSpPr>
        <p:spPr>
          <a:xfrm>
            <a:off x="3974534" y="8835998"/>
            <a:ext cx="3040592" cy="466752"/>
          </a:xfrm>
          <a:prstGeom prst="rect">
            <a:avLst/>
          </a:prstGeom>
        </p:spPr>
        <p:txBody>
          <a:bodyPr/>
          <a:lstStyle/>
          <a:p>
            <a:r>
              <a:rPr lang="en-US"/>
              <a:t>smcconomy@eng.famu.fsu.edu</a:t>
            </a:r>
          </a:p>
          <a:p>
            <a:fld id="{EA048D8C-6117-40E4-8E16-004DA18562CA}" type="slidenum">
              <a:rPr lang="en-US" smtClean="0"/>
              <a:pPr/>
              <a:t>1</a:t>
            </a:fld>
            <a:endParaRPr lang="en-US"/>
          </a:p>
        </p:txBody>
      </p:sp>
      <p:sp>
        <p:nvSpPr>
          <p:cNvPr id="4" name="Header Placeholder 3">
            <a:extLst>
              <a:ext uri="{FF2B5EF4-FFF2-40B4-BE49-F238E27FC236}">
                <a16:creationId xmlns:a16="http://schemas.microsoft.com/office/drawing/2014/main" id="{7DB5E4B3-5A0B-4E95-81E4-20C07D8783B2}"/>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21279529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76413" y="1128713"/>
            <a:ext cx="5137150" cy="2890837"/>
          </a:xfrm>
        </p:spPr>
      </p:sp>
      <p:sp>
        <p:nvSpPr>
          <p:cNvPr id="3" name="Notes Placeholder 2"/>
          <p:cNvSpPr>
            <a:spLocks noGrp="1"/>
          </p:cNvSpPr>
          <p:nvPr>
            <p:ph type="body" idx="1"/>
          </p:nvPr>
        </p:nvSpPr>
        <p:spPr/>
        <p:txBody>
          <a:bodyPr/>
          <a:lstStyle/>
          <a:p>
            <a:r>
              <a:rPr lang="en-US"/>
              <a:t>John </a:t>
            </a:r>
            <a:r>
              <a:rPr lang="en-US" err="1"/>
              <a:t>Kynoch</a:t>
            </a:r>
            <a:r>
              <a:rPr lang="en-US"/>
              <a:t> took us on a tour of the </a:t>
            </a:r>
            <a:r>
              <a:rPr lang="en-US" err="1"/>
              <a:t>maglab</a:t>
            </a:r>
            <a:endParaRPr lang="en-US"/>
          </a:p>
          <a:p>
            <a:endParaRPr lang="en-US"/>
          </a:p>
          <a:p>
            <a:r>
              <a:rPr lang="en-US"/>
              <a:t>Chillers – </a:t>
            </a:r>
          </a:p>
          <a:p>
            <a:r>
              <a:rPr lang="en-US"/>
              <a:t>Cool down water by transferring heat to the condenser system</a:t>
            </a:r>
          </a:p>
          <a:p>
            <a:r>
              <a:rPr lang="en-US"/>
              <a:t>-4 chillers made by </a:t>
            </a:r>
            <a:r>
              <a:rPr lang="en-US" err="1"/>
              <a:t>trane</a:t>
            </a:r>
            <a:endParaRPr lang="en-US"/>
          </a:p>
          <a:p>
            <a:r>
              <a:rPr lang="en-US"/>
              <a:t>-2000 GPM of 40 degree water</a:t>
            </a:r>
          </a:p>
          <a:p>
            <a:pPr marL="0" indent="0">
              <a:buFontTx/>
              <a:buNone/>
            </a:pPr>
            <a:r>
              <a:rPr lang="en-US"/>
              <a:t>-2 billion ice cubes</a:t>
            </a:r>
          </a:p>
          <a:p>
            <a:pPr marL="0" indent="0">
              <a:buFontTx/>
              <a:buNone/>
            </a:pPr>
            <a:r>
              <a:rPr lang="en-US"/>
              <a:t>-8000 tons of cooling power</a:t>
            </a:r>
          </a:p>
          <a:p>
            <a:pPr marL="171450" indent="-171450">
              <a:buFontTx/>
              <a:buChar char="-"/>
            </a:pPr>
            <a:endParaRPr lang="en-US"/>
          </a:p>
          <a:p>
            <a:pPr marL="171450" indent="-171450">
              <a:buFontTx/>
              <a:buChar char="-"/>
            </a:pPr>
            <a:endParaRPr lang="en-US"/>
          </a:p>
          <a:p>
            <a:pPr marL="0" indent="0">
              <a:buFontTx/>
              <a:buNone/>
            </a:pPr>
            <a:r>
              <a:rPr lang="en-US"/>
              <a:t>Condenser system</a:t>
            </a:r>
          </a:p>
          <a:p>
            <a:pPr marL="0" indent="0">
              <a:buFontTx/>
              <a:buNone/>
            </a:pPr>
            <a:r>
              <a:rPr lang="en-US"/>
              <a:t>-takes the heat from the chilled water </a:t>
            </a:r>
          </a:p>
          <a:p>
            <a:pPr marL="171450" indent="-171450">
              <a:buFontTx/>
              <a:buChar char="-"/>
            </a:pPr>
            <a:r>
              <a:rPr lang="en-US"/>
              <a:t>Rejects heat into atmosphere with 4 cell cooling tower</a:t>
            </a:r>
          </a:p>
          <a:p>
            <a:pPr marL="171450" indent="-171450">
              <a:buFontTx/>
              <a:buChar char="-"/>
            </a:pPr>
            <a:r>
              <a:rPr lang="en-US"/>
              <a:t>4 condenser pumps pump 6000 GPM through chillers and back to heating tower</a:t>
            </a:r>
          </a:p>
          <a:p>
            <a:pPr marL="171450" indent="-171450">
              <a:buFontTx/>
              <a:buChar char="-"/>
            </a:pPr>
            <a:endParaRPr lang="en-US"/>
          </a:p>
          <a:p>
            <a:pPr marL="171450" indent="-171450">
              <a:buFontTx/>
              <a:buChar char="-"/>
            </a:pPr>
            <a:endParaRPr lang="en-US"/>
          </a:p>
          <a:p>
            <a:pPr marL="0" indent="0">
              <a:buFontTx/>
              <a:buNone/>
            </a:pPr>
            <a:r>
              <a:rPr lang="en-US"/>
              <a:t>Heat exchanger system</a:t>
            </a:r>
          </a:p>
          <a:p>
            <a:pPr marL="0" indent="0">
              <a:buFontTx/>
              <a:buNone/>
            </a:pPr>
            <a:r>
              <a:rPr lang="en-US"/>
              <a:t>- Water from chiller pumped into hear exchanger at 3000 GPM</a:t>
            </a:r>
          </a:p>
          <a:p>
            <a:pPr marL="0" indent="0">
              <a:buFontTx/>
              <a:buNone/>
            </a:pPr>
            <a:r>
              <a:rPr lang="en-US"/>
              <a:t>-hot water from the magnets comes in 2 heat exchanger and transfers heat to the chilled water</a:t>
            </a:r>
          </a:p>
          <a:p>
            <a:pPr marL="171450" indent="-171450">
              <a:buFontTx/>
              <a:buChar char="-"/>
            </a:pPr>
            <a:r>
              <a:rPr lang="en-US"/>
              <a:t>can transfer 56MW of heat in the time the water transfers</a:t>
            </a:r>
          </a:p>
          <a:p>
            <a:pPr marL="171450" indent="-171450">
              <a:buFontTx/>
              <a:buChar char="-"/>
            </a:pPr>
            <a:r>
              <a:rPr lang="en-US"/>
              <a:t>-water enters more than 120 degrees leaves at 42 degrees </a:t>
            </a:r>
          </a:p>
          <a:p>
            <a:pPr marL="171450" indent="-171450">
              <a:buFontTx/>
              <a:buChar char="-"/>
            </a:pPr>
            <a:r>
              <a:rPr lang="en-US"/>
              <a:t>Heated water then pimped into the chiller</a:t>
            </a:r>
          </a:p>
          <a:p>
            <a:pPr marL="171450" indent="-171450">
              <a:buFontTx/>
              <a:buChar char="-"/>
            </a:pPr>
            <a:endParaRPr lang="en-US"/>
          </a:p>
          <a:p>
            <a:pPr marL="0" indent="0">
              <a:buFontTx/>
              <a:buNone/>
            </a:pPr>
            <a:endParaRPr lang="en-US"/>
          </a:p>
          <a:p>
            <a:pPr marL="0" indent="0">
              <a:buFontTx/>
              <a:buNone/>
            </a:pPr>
            <a:r>
              <a:rPr lang="en-US"/>
              <a:t>Chilled Water Storage Tank</a:t>
            </a:r>
          </a:p>
          <a:p>
            <a:pPr marL="171450" indent="-171450">
              <a:buFontTx/>
              <a:buChar char="-"/>
            </a:pPr>
            <a:r>
              <a:rPr lang="en-US"/>
              <a:t>Two chilled water storage tanks </a:t>
            </a:r>
          </a:p>
          <a:p>
            <a:pPr marL="171450" indent="-171450">
              <a:buFontTx/>
              <a:buChar char="-"/>
            </a:pPr>
            <a:r>
              <a:rPr lang="en-US"/>
              <a:t>One is 3 million gallons</a:t>
            </a:r>
          </a:p>
          <a:p>
            <a:pPr marL="171450" indent="-171450">
              <a:buFontTx/>
              <a:buChar char="-"/>
            </a:pPr>
            <a:r>
              <a:rPr lang="en-US"/>
              <a:t>One in 1.3 million gallons</a:t>
            </a:r>
          </a:p>
          <a:p>
            <a:pPr marL="171450" indent="-171450">
              <a:buFontTx/>
              <a:buChar char="-"/>
            </a:pPr>
            <a:r>
              <a:rPr lang="en-US"/>
              <a:t>Act as thermal energy storage and buffer for chillers</a:t>
            </a:r>
          </a:p>
          <a:p>
            <a:pPr marL="171450" indent="-171450">
              <a:buFontTx/>
              <a:buChar char="-"/>
            </a:pPr>
            <a:r>
              <a:rPr lang="en-US"/>
              <a:t>Additional 58,000 ton hours of cooling power</a:t>
            </a:r>
          </a:p>
          <a:p>
            <a:pPr marL="171450" indent="-171450">
              <a:buFontTx/>
              <a:buChar char="-"/>
            </a:pPr>
            <a:endParaRPr lang="en-US"/>
          </a:p>
          <a:p>
            <a:pPr marL="0" indent="0">
              <a:buFontTx/>
              <a:buNone/>
            </a:pPr>
            <a:r>
              <a:rPr lang="en-US"/>
              <a:t>HVAC System</a:t>
            </a:r>
          </a:p>
          <a:p>
            <a:pPr marL="0" indent="0">
              <a:buFontTx/>
              <a:buNone/>
            </a:pPr>
            <a:r>
              <a:rPr lang="en-US"/>
              <a:t>-takes up to 2400 GPM </a:t>
            </a:r>
          </a:p>
          <a:p>
            <a:pPr marL="0" indent="0">
              <a:buFontTx/>
              <a:buNone/>
            </a:pPr>
            <a:r>
              <a:rPr lang="en-US"/>
              <a:t>-uses chilled water to cool the air that blows </a:t>
            </a:r>
            <a:r>
              <a:rPr lang="en-US" err="1"/>
              <a:t>thoughout</a:t>
            </a:r>
            <a:r>
              <a:rPr lang="en-US"/>
              <a:t> the building</a:t>
            </a:r>
          </a:p>
          <a:p>
            <a:pPr marL="0" indent="0">
              <a:buFontTx/>
              <a:buNone/>
            </a:pPr>
            <a:endParaRPr lang="en-US"/>
          </a:p>
          <a:p>
            <a:pPr marL="171450" indent="-171450">
              <a:buFontTx/>
              <a:buChar char="-"/>
            </a:pPr>
            <a:endParaRPr lang="en-US"/>
          </a:p>
          <a:p>
            <a:pPr marL="0" indent="0">
              <a:buFontTx/>
              <a:buNone/>
            </a:pPr>
            <a:endParaRPr lang="en-US"/>
          </a:p>
          <a:p>
            <a:pPr marL="171450" indent="-171450">
              <a:buFontTx/>
              <a:buChar char="-"/>
            </a:pPr>
            <a:endParaRPr lang="en-US"/>
          </a:p>
          <a:p>
            <a:pPr marL="171450" indent="-171450">
              <a:buFontTx/>
              <a:buChar char="-"/>
            </a:pPr>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2764C166-993A-466E-8B1C-D264331CEF04}" type="slidenum">
              <a:rPr lang="en-US" smtClean="0"/>
              <a:t>10</a:t>
            </a:fld>
            <a:endParaRPr lang="en-US"/>
          </a:p>
        </p:txBody>
      </p:sp>
    </p:spTree>
    <p:extLst>
      <p:ext uri="{BB962C8B-B14F-4D97-AF65-F5344CB8AC3E}">
        <p14:creationId xmlns:p14="http://schemas.microsoft.com/office/powerpoint/2010/main" val="42210531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76413" y="1128713"/>
            <a:ext cx="5137150" cy="2890837"/>
          </a:xfrm>
        </p:spPr>
      </p:sp>
      <p:sp>
        <p:nvSpPr>
          <p:cNvPr id="3" name="Notes Placeholder 2"/>
          <p:cNvSpPr>
            <a:spLocks noGrp="1"/>
          </p:cNvSpPr>
          <p:nvPr>
            <p:ph type="body" idx="1"/>
          </p:nvPr>
        </p:nvSpPr>
        <p:spPr/>
        <p:txBody>
          <a:bodyPr/>
          <a:lstStyle/>
          <a:p>
            <a:r>
              <a:rPr lang="en-US">
                <a:cs typeface="Calibri"/>
              </a:rPr>
              <a:t>So how we'll be doing is redesigning the </a:t>
            </a:r>
            <a:r>
              <a:rPr lang="en-US" err="1">
                <a:cs typeface="Calibri"/>
              </a:rPr>
              <a:t>Maglab's</a:t>
            </a:r>
            <a:r>
              <a:rPr lang="en-US">
                <a:cs typeface="Calibri"/>
              </a:rPr>
              <a:t> cooling system: currently they run with the assumption that the magnets are using their maximum power.</a:t>
            </a:r>
          </a:p>
          <a:p>
            <a:r>
              <a:rPr lang="en-US">
                <a:cs typeface="Calibri"/>
              </a:rPr>
              <a:t>So we're trying to figure out how to cool them more accurately to reduce the energy used and therefore save more money.</a:t>
            </a:r>
          </a:p>
          <a:p>
            <a:endParaRPr lang="en-US">
              <a:cs typeface="Calibri"/>
            </a:endParaRPr>
          </a:p>
          <a:p>
            <a:r>
              <a:rPr lang="en-US">
                <a:cs typeface="Calibri"/>
              </a:rPr>
              <a:t>For the </a:t>
            </a:r>
            <a:r>
              <a:rPr lang="en-US" err="1">
                <a:cs typeface="Calibri"/>
              </a:rPr>
              <a:t>Maglab's</a:t>
            </a:r>
            <a:r>
              <a:rPr lang="en-US">
                <a:cs typeface="Calibri"/>
              </a:rPr>
              <a:t> cooling system, the pumps currently run under the assumption that the magnets are always being used at maximum power. But this is not true, so we want to figure out how to cool them more accurately in order to reduce the energy usage and then as a result save more money.</a:t>
            </a:r>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2764C166-993A-466E-8B1C-D264331CEF04}" type="slidenum">
              <a:rPr lang="en-US" smtClean="0"/>
              <a:t>14</a:t>
            </a:fld>
            <a:endParaRPr lang="en-US"/>
          </a:p>
        </p:txBody>
      </p:sp>
    </p:spTree>
    <p:extLst>
      <p:ext uri="{BB962C8B-B14F-4D97-AF65-F5344CB8AC3E}">
        <p14:creationId xmlns:p14="http://schemas.microsoft.com/office/powerpoint/2010/main" val="12671572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76413" y="1128713"/>
            <a:ext cx="5137150" cy="2890837"/>
          </a:xfrm>
        </p:spPr>
      </p:sp>
      <p:sp>
        <p:nvSpPr>
          <p:cNvPr id="3" name="Notes Placeholder 2"/>
          <p:cNvSpPr>
            <a:spLocks noGrp="1"/>
          </p:cNvSpPr>
          <p:nvPr>
            <p:ph type="body" idx="1"/>
          </p:nvPr>
        </p:nvSpPr>
        <p:spPr/>
        <p:txBody>
          <a:bodyPr/>
          <a:lstStyle/>
          <a:p>
            <a:r>
              <a:rPr lang="en-US">
                <a:cs typeface="Calibri"/>
              </a:rPr>
              <a:t>What we mean when we say we want to find the minimum optimized safe value is that we want to find the lowest possible voltage  that can be provided to the pumps in order to keep the system running safely. Because these pumps are used to push cool water past the magnets in order to keep them cool, because when the magnets are in use, they heat up. And like most systems that heat up when in use, we need something in place to keep it cooled down.</a:t>
            </a:r>
          </a:p>
          <a:p>
            <a:endParaRPr lang="en-US">
              <a:cs typeface="Calibri"/>
            </a:endParaRPr>
          </a:p>
          <a:p>
            <a:r>
              <a:rPr lang="en-US">
                <a:cs typeface="Calibri"/>
              </a:rPr>
              <a:t>Using graphs and data provided to us on the </a:t>
            </a:r>
            <a:r>
              <a:rPr lang="en-US" err="1">
                <a:cs typeface="Calibri"/>
              </a:rPr>
              <a:t>Maglab's</a:t>
            </a:r>
            <a:r>
              <a:rPr lang="en-US">
                <a:cs typeface="Calibri"/>
              </a:rPr>
              <a:t> cooling pumps, we'll try to find the minimum safe value for the pumps. </a:t>
            </a:r>
          </a:p>
          <a:p>
            <a:endParaRPr lang="en-US">
              <a:cs typeface="Calibri"/>
            </a:endParaRPr>
          </a:p>
          <a:p>
            <a:r>
              <a:rPr lang="en-US">
                <a:cs typeface="Calibri"/>
              </a:rPr>
              <a:t>\\The magnets will put out a certain amount of heat and we're trying to find the value of what is the least amount of voltage that can be supplied in order to keep these magnets from overheating. </a:t>
            </a:r>
            <a:endParaRPr lang="en-US"/>
          </a:p>
          <a:p>
            <a:endParaRPr lang="en-US">
              <a:cs typeface="Calibri"/>
            </a:endParaRPr>
          </a:p>
          <a:p>
            <a:r>
              <a:rPr lang="en-US">
                <a:cs typeface="Calibri"/>
              </a:rPr>
              <a:t>We want to propose an automated system in order to keep this process running instead of having a person manually figure out what the amount of voltage will be needed </a:t>
            </a:r>
          </a:p>
          <a:p>
            <a:endParaRPr lang="en-US">
              <a:cs typeface="Calibri"/>
            </a:endParaRPr>
          </a:p>
          <a:p>
            <a:r>
              <a:rPr lang="en-US">
                <a:cs typeface="Calibri"/>
              </a:rPr>
              <a:t>Problem to solution explanation:</a:t>
            </a:r>
          </a:p>
          <a:p>
            <a:endParaRPr lang="en-US">
              <a:cs typeface="Calibri"/>
            </a:endParaRPr>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2764C166-993A-466E-8B1C-D264331CEF04}" type="slidenum">
              <a:rPr lang="en-US" smtClean="0"/>
              <a:t>15</a:t>
            </a:fld>
            <a:endParaRPr lang="en-US"/>
          </a:p>
        </p:txBody>
      </p:sp>
    </p:spTree>
    <p:extLst>
      <p:ext uri="{BB962C8B-B14F-4D97-AF65-F5344CB8AC3E}">
        <p14:creationId xmlns:p14="http://schemas.microsoft.com/office/powerpoint/2010/main" val="31813693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76413" y="1128713"/>
            <a:ext cx="5137150" cy="2890837"/>
          </a:xfrm>
        </p:spPr>
      </p:sp>
      <p:sp>
        <p:nvSpPr>
          <p:cNvPr id="3" name="Notes Placeholder 2"/>
          <p:cNvSpPr>
            <a:spLocks noGrp="1"/>
          </p:cNvSpPr>
          <p:nvPr>
            <p:ph type="body" idx="1"/>
          </p:nvPr>
        </p:nvSpPr>
        <p:spPr/>
        <p:txBody>
          <a:bodyPr/>
          <a:lstStyle/>
          <a:p>
            <a:r>
              <a:rPr lang="en-US">
                <a:cs typeface="Calibri"/>
              </a:rPr>
              <a:t>The Optimized saves 73.5% of the total Power usage per </a:t>
            </a:r>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2764C166-993A-466E-8B1C-D264331CEF04}" type="slidenum">
              <a:rPr lang="en-US" smtClean="0"/>
              <a:t>20</a:t>
            </a:fld>
            <a:endParaRPr lang="en-US"/>
          </a:p>
        </p:txBody>
      </p:sp>
    </p:spTree>
    <p:extLst>
      <p:ext uri="{BB962C8B-B14F-4D97-AF65-F5344CB8AC3E}">
        <p14:creationId xmlns:p14="http://schemas.microsoft.com/office/powerpoint/2010/main" val="32263047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76413" y="1128713"/>
            <a:ext cx="5137150" cy="2890837"/>
          </a:xfrm>
        </p:spPr>
      </p:sp>
      <p:sp>
        <p:nvSpPr>
          <p:cNvPr id="3" name="Notes Placeholder 2"/>
          <p:cNvSpPr>
            <a:spLocks noGrp="1"/>
          </p:cNvSpPr>
          <p:nvPr>
            <p:ph type="body" idx="1"/>
          </p:nvPr>
        </p:nvSpPr>
        <p:spPr/>
        <p:txBody>
          <a:bodyPr/>
          <a:lstStyle/>
          <a:p>
            <a:r>
              <a:rPr lang="en-US">
                <a:cs typeface="Calibri"/>
              </a:rPr>
              <a:t>So the next part of this plan is that we need to figure out how to move the chill water from the </a:t>
            </a:r>
            <a:r>
              <a:rPr lang="en-US" err="1">
                <a:cs typeface="Calibri"/>
              </a:rPr>
              <a:t>MagLab</a:t>
            </a:r>
            <a:r>
              <a:rPr lang="en-US">
                <a:cs typeface="Calibri"/>
              </a:rPr>
              <a:t> to IRCB. First we need to determine the amount of cooling required for IRCB, in other words we need to figure out what this specific commercial building will need in order to keep its contractors cool. And then from this we need to calculate the amount of chill water needed. </a:t>
            </a:r>
            <a:endParaRPr lang="en-US"/>
          </a:p>
          <a:p>
            <a:endParaRPr lang="en-US">
              <a:cs typeface="Calibri"/>
            </a:endParaRPr>
          </a:p>
          <a:p>
            <a:r>
              <a:rPr lang="en-US">
                <a:cs typeface="Calibri"/>
              </a:rPr>
              <a:t>Then we need to design a method to transfer that chill water from the </a:t>
            </a:r>
            <a:r>
              <a:rPr lang="en-US" err="1">
                <a:cs typeface="Calibri"/>
              </a:rPr>
              <a:t>Maglab</a:t>
            </a:r>
            <a:r>
              <a:rPr lang="en-US">
                <a:cs typeface="Calibri"/>
              </a:rPr>
              <a:t> to IRCB.</a:t>
            </a:r>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2764C166-993A-466E-8B1C-D264331CEF04}" type="slidenum">
              <a:rPr lang="en-US" smtClean="0"/>
              <a:t>22</a:t>
            </a:fld>
            <a:endParaRPr lang="en-US"/>
          </a:p>
        </p:txBody>
      </p:sp>
    </p:spTree>
    <p:extLst>
      <p:ext uri="{BB962C8B-B14F-4D97-AF65-F5344CB8AC3E}">
        <p14:creationId xmlns:p14="http://schemas.microsoft.com/office/powerpoint/2010/main" val="41061597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76413" y="1128713"/>
            <a:ext cx="5137150" cy="2890837"/>
          </a:xfrm>
        </p:spPr>
      </p:sp>
      <p:sp>
        <p:nvSpPr>
          <p:cNvPr id="3" name="Notes Placeholder 2"/>
          <p:cNvSpPr>
            <a:spLocks noGrp="1"/>
          </p:cNvSpPr>
          <p:nvPr>
            <p:ph type="body" idx="1"/>
          </p:nvPr>
        </p:nvSpPr>
        <p:spPr/>
        <p:txBody>
          <a:bodyPr/>
          <a:lstStyle/>
          <a:p>
            <a:r>
              <a:rPr lang="en-US">
                <a:cs typeface="Calibri"/>
              </a:rPr>
              <a:t>Now for a progress update on IRCB. From a report provided to us by John Kynoch done by the affiliated engineers on this project we know that IRCB requires 800 tons of cooling capacity. To keep up with this cooling capacity it will need 1371 </a:t>
            </a:r>
            <a:r>
              <a:rPr lang="en-US" err="1">
                <a:cs typeface="Calibri"/>
              </a:rPr>
              <a:t>gpm</a:t>
            </a:r>
            <a:r>
              <a:rPr lang="en-US">
                <a:cs typeface="Calibri"/>
              </a:rPr>
              <a:t> of chilled water being pumped.  And this would then require pipes with roughly 6.5 inches for their inner diameter as that is the standard size for pipes used in these types of chill water systems. </a:t>
            </a:r>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2764C166-993A-466E-8B1C-D264331CEF04}" type="slidenum">
              <a:rPr lang="en-US" smtClean="0"/>
              <a:t>23</a:t>
            </a:fld>
            <a:endParaRPr lang="en-US"/>
          </a:p>
        </p:txBody>
      </p:sp>
    </p:spTree>
    <p:extLst>
      <p:ext uri="{BB962C8B-B14F-4D97-AF65-F5344CB8AC3E}">
        <p14:creationId xmlns:p14="http://schemas.microsoft.com/office/powerpoint/2010/main" val="337848060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76413" y="1128713"/>
            <a:ext cx="5137150" cy="2890837"/>
          </a:xfrm>
        </p:spPr>
      </p:sp>
      <p:sp>
        <p:nvSpPr>
          <p:cNvPr id="3" name="Notes Placeholder 2"/>
          <p:cNvSpPr>
            <a:spLocks noGrp="1"/>
          </p:cNvSpPr>
          <p:nvPr>
            <p:ph type="body" idx="1"/>
          </p:nvPr>
        </p:nvSpPr>
        <p:spPr/>
        <p:txBody>
          <a:bodyPr/>
          <a:lstStyle/>
          <a:p>
            <a:r>
              <a:rPr lang="en-US">
                <a:cs typeface="Calibri"/>
              </a:rPr>
              <a:t>Next we wanted to figure out how much power it would take to keep this system running. The equation to find power is the volumetric flow rate multiplied by the pressure loss. To find the pressure loss we used a modified version of the Bernoulli's Equation. It simplifies out to being...this equation. The knowns in the equation include L...</a:t>
            </a:r>
            <a:endParaRPr lang="en-US"/>
          </a:p>
          <a:p>
            <a:endParaRPr lang="en-US">
              <a:cs typeface="Calibri"/>
            </a:endParaRPr>
          </a:p>
          <a:p>
            <a:r>
              <a:rPr lang="en-US">
                <a:cs typeface="Calibri"/>
              </a:rPr>
              <a:t>Which is the distance between IRCB and the </a:t>
            </a:r>
            <a:r>
              <a:rPr lang="en-US" err="1">
                <a:cs typeface="Calibri"/>
              </a:rPr>
              <a:t>Maglab</a:t>
            </a:r>
            <a:r>
              <a:rPr lang="en-US">
                <a:cs typeface="Calibri"/>
              </a:rPr>
              <a:t>, 200 yards. The D in this equation is the diameter of the pipe, estimated to be 6.5 inches. The rho represents density, which we know will be the density of water 1000 kg/m3.  </a:t>
            </a:r>
          </a:p>
          <a:p>
            <a:endParaRPr lang="en-US">
              <a:cs typeface="Calibri"/>
            </a:endParaRPr>
          </a:p>
          <a:p>
            <a:r>
              <a:rPr lang="en-US">
                <a:cs typeface="Calibri"/>
              </a:rPr>
              <a:t>And the unknown is f, the friction factor, which can be calculated.</a:t>
            </a:r>
          </a:p>
          <a:p>
            <a:endParaRPr lang="en-US">
              <a:cs typeface="Calibri"/>
            </a:endParaRPr>
          </a:p>
          <a:p>
            <a:r>
              <a:rPr lang="en-US">
                <a:cs typeface="Calibri"/>
              </a:rPr>
              <a:t>The mu is dynamic viscosity, again based off of water.</a:t>
            </a:r>
          </a:p>
          <a:p>
            <a:endParaRPr lang="en-US">
              <a:cs typeface="Calibri"/>
            </a:endParaRPr>
          </a:p>
          <a:p>
            <a:endParaRPr lang="en-US">
              <a:cs typeface="Calibri"/>
            </a:endParaRPr>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2764C166-993A-466E-8B1C-D264331CEF04}" type="slidenum">
              <a:rPr lang="en-US" smtClean="0"/>
              <a:t>24</a:t>
            </a:fld>
            <a:endParaRPr lang="en-US"/>
          </a:p>
        </p:txBody>
      </p:sp>
    </p:spTree>
    <p:extLst>
      <p:ext uri="{BB962C8B-B14F-4D97-AF65-F5344CB8AC3E}">
        <p14:creationId xmlns:p14="http://schemas.microsoft.com/office/powerpoint/2010/main" val="270360126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76413" y="1128713"/>
            <a:ext cx="5137150" cy="2890837"/>
          </a:xfrm>
        </p:spPr>
      </p:sp>
      <p:sp>
        <p:nvSpPr>
          <p:cNvPr id="3" name="Notes Placeholder 2"/>
          <p:cNvSpPr>
            <a:spLocks noGrp="1"/>
          </p:cNvSpPr>
          <p:nvPr>
            <p:ph type="body" idx="1"/>
          </p:nvPr>
        </p:nvSpPr>
        <p:spPr/>
        <p:txBody>
          <a:bodyPr/>
          <a:lstStyle/>
          <a:p>
            <a:r>
              <a:rPr lang="en-US">
                <a:cs typeface="Calibri"/>
              </a:rPr>
              <a:t>There are several equations that can be used to find the friction factor. This is because the equation you use is based off of whether or not the flow is laminar or turbulent. In order to figure out the status of the flow you need to find the value of the </a:t>
            </a:r>
            <a:r>
              <a:rPr lang="en-US" err="1">
                <a:cs typeface="Calibri"/>
              </a:rPr>
              <a:t>reynolds</a:t>
            </a:r>
            <a:r>
              <a:rPr lang="en-US">
                <a:cs typeface="Calibri"/>
              </a:rPr>
              <a:t> number. The </a:t>
            </a:r>
            <a:r>
              <a:rPr lang="en-US" err="1">
                <a:cs typeface="Calibri"/>
              </a:rPr>
              <a:t>reynolds</a:t>
            </a:r>
            <a:r>
              <a:rPr lang="en-US">
                <a:cs typeface="Calibri"/>
              </a:rPr>
              <a:t> number is this equation shown here. We used the one farthest to the right being 4 times </a:t>
            </a:r>
            <a:r>
              <a:rPr lang="en-US" err="1">
                <a:cs typeface="Calibri"/>
              </a:rPr>
              <a:t>mdot</a:t>
            </a:r>
            <a:r>
              <a:rPr lang="en-US">
                <a:cs typeface="Calibri"/>
              </a:rPr>
              <a:t>, the mass flow rate, over pi, mu, and D the diameter. </a:t>
            </a:r>
          </a:p>
          <a:p>
            <a:endParaRPr lang="en-US">
              <a:cs typeface="Calibri"/>
            </a:endParaRPr>
          </a:p>
          <a:p>
            <a:r>
              <a:rPr lang="en-US">
                <a:cs typeface="Calibri"/>
              </a:rPr>
              <a:t>Mu is the dynamic viscosity of the water, which was found to be 8.9x10^-4  meters. Plugging these in, the Reynold's number was found to be higher than 2,000 which means that the flow is turbulent. </a:t>
            </a:r>
          </a:p>
          <a:p>
            <a:endParaRPr lang="en-US">
              <a:cs typeface="Calibri"/>
            </a:endParaRPr>
          </a:p>
          <a:p>
            <a:r>
              <a:rPr lang="en-US">
                <a:cs typeface="Calibri"/>
              </a:rPr>
              <a:t>We can then use the Chen Correlation to find the friction factor for this flow.</a:t>
            </a:r>
          </a:p>
          <a:p>
            <a:endParaRPr lang="en-US">
              <a:cs typeface="Calibri"/>
            </a:endParaRPr>
          </a:p>
          <a:p>
            <a:r>
              <a:rPr lang="en-US">
                <a:cs typeface="Calibri"/>
              </a:rPr>
              <a:t>The three variables in this equation are epsilon, the relative roughness, which comes from the pipe material?? Found to be 1.5x10^-6m, D the diameter of the pipe, and the Reynold's #.</a:t>
            </a:r>
          </a:p>
          <a:p>
            <a:endParaRPr lang="en-US">
              <a:cs typeface="Calibri"/>
            </a:endParaRPr>
          </a:p>
          <a:p>
            <a:r>
              <a:rPr lang="en-US">
                <a:cs typeface="Calibri"/>
              </a:rPr>
              <a:t>Then we were able to calculate the pressure loss which came out to </a:t>
            </a:r>
          </a:p>
          <a:p>
            <a:endParaRPr lang="en-US">
              <a:cs typeface="Calibri"/>
            </a:endParaRPr>
          </a:p>
          <a:p>
            <a:r>
              <a:rPr lang="en-US">
                <a:cs typeface="Calibri"/>
              </a:rPr>
              <a:t>So we plug these in and find the friction factor value, then we have all of the variables needed to plug in to the equation to find the pressure loss.</a:t>
            </a:r>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2764C166-993A-466E-8B1C-D264331CEF04}" type="slidenum">
              <a:rPr lang="en-US" smtClean="0"/>
              <a:t>25</a:t>
            </a:fld>
            <a:endParaRPr lang="en-US"/>
          </a:p>
        </p:txBody>
      </p:sp>
    </p:spTree>
    <p:extLst>
      <p:ext uri="{BB962C8B-B14F-4D97-AF65-F5344CB8AC3E}">
        <p14:creationId xmlns:p14="http://schemas.microsoft.com/office/powerpoint/2010/main" val="287918152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76413" y="1128713"/>
            <a:ext cx="5137150" cy="2890837"/>
          </a:xfrm>
        </p:spPr>
      </p:sp>
      <p:sp>
        <p:nvSpPr>
          <p:cNvPr id="3" name="Notes Placeholder 2"/>
          <p:cNvSpPr>
            <a:spLocks noGrp="1"/>
          </p:cNvSpPr>
          <p:nvPr>
            <p:ph type="body" idx="1"/>
          </p:nvPr>
        </p:nvSpPr>
        <p:spPr/>
        <p:txBody>
          <a:bodyPr/>
          <a:lstStyle/>
          <a:p>
            <a:r>
              <a:rPr lang="en-US">
                <a:cs typeface="Calibri"/>
              </a:rPr>
              <a:t>Now the only thing left to find the power is the volumetric flow rate. Which again is v dot.</a:t>
            </a:r>
          </a:p>
          <a:p>
            <a:endParaRPr lang="en-US">
              <a:cs typeface="Calibri"/>
            </a:endParaRPr>
          </a:p>
          <a:p>
            <a:r>
              <a:rPr lang="en-US">
                <a:cs typeface="Calibri"/>
              </a:rPr>
              <a:t>Which we can find using the formula V dot is equal to the area times the velocity of the flow. </a:t>
            </a:r>
          </a:p>
          <a:p>
            <a:endParaRPr lang="en-US">
              <a:cs typeface="Calibri"/>
            </a:endParaRPr>
          </a:p>
          <a:p>
            <a:r>
              <a:rPr lang="en-US">
                <a:cs typeface="Calibri"/>
              </a:rPr>
              <a:t>The velocity is found from </a:t>
            </a:r>
            <a:r>
              <a:rPr lang="en-US" err="1">
                <a:cs typeface="Calibri"/>
              </a:rPr>
              <a:t>mdot</a:t>
            </a:r>
            <a:r>
              <a:rPr lang="en-US">
                <a:cs typeface="Calibri"/>
              </a:rPr>
              <a:t> over density times the area. </a:t>
            </a:r>
          </a:p>
          <a:p>
            <a:endParaRPr lang="en-US">
              <a:cs typeface="Calibri"/>
            </a:endParaRPr>
          </a:p>
          <a:p>
            <a:r>
              <a:rPr lang="en-US">
                <a:cs typeface="Calibri"/>
              </a:rPr>
              <a:t>Finally we were able to find the power which ended up being around 9700W.</a:t>
            </a:r>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2764C166-993A-466E-8B1C-D264331CEF04}" type="slidenum">
              <a:rPr lang="en-US" smtClean="0"/>
              <a:t>26</a:t>
            </a:fld>
            <a:endParaRPr lang="en-US"/>
          </a:p>
        </p:txBody>
      </p:sp>
    </p:spTree>
    <p:extLst>
      <p:ext uri="{BB962C8B-B14F-4D97-AF65-F5344CB8AC3E}">
        <p14:creationId xmlns:p14="http://schemas.microsoft.com/office/powerpoint/2010/main" val="394821813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76413" y="1128713"/>
            <a:ext cx="5137150" cy="2890837"/>
          </a:xfrm>
        </p:spPr>
      </p:sp>
      <p:sp>
        <p:nvSpPr>
          <p:cNvPr id="3" name="Notes Placeholder 2"/>
          <p:cNvSpPr>
            <a:spLocks noGrp="1"/>
          </p:cNvSpPr>
          <p:nvPr>
            <p:ph type="body" idx="1"/>
          </p:nvPr>
        </p:nvSpPr>
        <p:spPr/>
        <p:txBody>
          <a:bodyPr/>
          <a:lstStyle/>
          <a:p>
            <a:r>
              <a:rPr lang="en-US">
                <a:cs typeface="Calibri"/>
              </a:rPr>
              <a:t>Next we performed a cost analysis on different material that could be used to make the pipes. We chose some of the most commonly used ones including PVC, HDPE, Stainless Steel, and Carbon Steel. It was found that the one with the lowest average cost was PVC.</a:t>
            </a:r>
          </a:p>
          <a:p>
            <a:endParaRPr lang="en-US">
              <a:cs typeface="Calibri"/>
            </a:endParaRPr>
          </a:p>
          <a:p>
            <a:r>
              <a:rPr lang="en-US">
                <a:cs typeface="Calibri"/>
              </a:rPr>
              <a:t>And what will we do with this information?</a:t>
            </a:r>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2764C166-993A-466E-8B1C-D264331CEF04}" type="slidenum">
              <a:rPr lang="en-US" smtClean="0"/>
              <a:t>27</a:t>
            </a:fld>
            <a:endParaRPr lang="en-US"/>
          </a:p>
        </p:txBody>
      </p:sp>
    </p:spTree>
    <p:extLst>
      <p:ext uri="{BB962C8B-B14F-4D97-AF65-F5344CB8AC3E}">
        <p14:creationId xmlns:p14="http://schemas.microsoft.com/office/powerpoint/2010/main" val="39314654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93875" y="1163638"/>
            <a:ext cx="5137150" cy="2890837"/>
          </a:xfrm>
        </p:spPr>
      </p:sp>
      <p:sp>
        <p:nvSpPr>
          <p:cNvPr id="3" name="Notes Placeholder 2"/>
          <p:cNvSpPr>
            <a:spLocks noGrp="1"/>
          </p:cNvSpPr>
          <p:nvPr>
            <p:ph type="body" idx="1"/>
          </p:nvPr>
        </p:nvSpPr>
        <p:spPr/>
        <p:txBody>
          <a:bodyPr/>
          <a:lstStyle/>
          <a:p>
            <a:r>
              <a:rPr lang="en-US">
                <a:cs typeface="Calibri"/>
              </a:rPr>
              <a:t>My name is Bianca Marius, I'm the thermal fluids engineer. This is Finnbar Rooney, our materials engineer and Nicholas Walker our design engineer.</a:t>
            </a:r>
            <a:endParaRPr lang="en-US"/>
          </a:p>
        </p:txBody>
      </p:sp>
      <p:sp>
        <p:nvSpPr>
          <p:cNvPr id="5" name="Footer Placeholder 4">
            <a:extLst>
              <a:ext uri="{FF2B5EF4-FFF2-40B4-BE49-F238E27FC236}">
                <a16:creationId xmlns:a16="http://schemas.microsoft.com/office/drawing/2014/main" id="{77000A7E-418A-49C1-B624-8AA02421708D}"/>
              </a:ext>
            </a:extLst>
          </p:cNvPr>
          <p:cNvSpPr>
            <a:spLocks noGrp="1"/>
          </p:cNvSpPr>
          <p:nvPr>
            <p:ph type="ftr" sz="quarter" idx="4"/>
          </p:nvPr>
        </p:nvSpPr>
        <p:spPr/>
        <p:txBody>
          <a:bodyPr/>
          <a:lstStyle/>
          <a:p>
            <a:endParaRPr lang="en-US"/>
          </a:p>
        </p:txBody>
      </p:sp>
      <p:sp>
        <p:nvSpPr>
          <p:cNvPr id="6" name="Slide Number Placeholder 5">
            <a:extLst>
              <a:ext uri="{FF2B5EF4-FFF2-40B4-BE49-F238E27FC236}">
                <a16:creationId xmlns:a16="http://schemas.microsoft.com/office/drawing/2014/main" id="{CEECEAAB-5F57-4576-8C5F-2148153AB231}"/>
              </a:ext>
            </a:extLst>
          </p:cNvPr>
          <p:cNvSpPr>
            <a:spLocks noGrp="1"/>
          </p:cNvSpPr>
          <p:nvPr>
            <p:ph type="sldNum" sz="quarter" idx="5"/>
          </p:nvPr>
        </p:nvSpPr>
        <p:spPr>
          <a:xfrm>
            <a:off x="3974534" y="8835998"/>
            <a:ext cx="3040592" cy="466752"/>
          </a:xfrm>
          <a:prstGeom prst="rect">
            <a:avLst/>
          </a:prstGeom>
        </p:spPr>
        <p:txBody>
          <a:bodyPr/>
          <a:lstStyle/>
          <a:p>
            <a:r>
              <a:rPr lang="en-US"/>
              <a:t>smcconomy@eng.famu.fsu.edu</a:t>
            </a:r>
          </a:p>
          <a:p>
            <a:fld id="{EA048D8C-6117-40E4-8E16-004DA18562CA}" type="slidenum">
              <a:rPr lang="en-US" smtClean="0"/>
              <a:pPr/>
              <a:t>2</a:t>
            </a:fld>
            <a:endParaRPr lang="en-US"/>
          </a:p>
        </p:txBody>
      </p:sp>
      <p:sp>
        <p:nvSpPr>
          <p:cNvPr id="4" name="Header Placeholder 3">
            <a:extLst>
              <a:ext uri="{FF2B5EF4-FFF2-40B4-BE49-F238E27FC236}">
                <a16:creationId xmlns:a16="http://schemas.microsoft.com/office/drawing/2014/main" id="{EF4616B4-BDCF-4FD1-B2C6-A2913185D31A}"/>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46596647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76413" y="1128713"/>
            <a:ext cx="5137150" cy="2890837"/>
          </a:xfrm>
        </p:spPr>
      </p:sp>
      <p:sp>
        <p:nvSpPr>
          <p:cNvPr id="3" name="Notes Placeholder 2"/>
          <p:cNvSpPr>
            <a:spLocks noGrp="1"/>
          </p:cNvSpPr>
          <p:nvPr>
            <p:ph type="body" idx="1"/>
          </p:nvPr>
        </p:nvSpPr>
        <p:spPr/>
        <p:txBody>
          <a:bodyPr/>
          <a:lstStyle/>
          <a:p>
            <a:r>
              <a:rPr lang="en-US">
                <a:cs typeface="Calibri"/>
              </a:rPr>
              <a:t>According to this plan, done by the study, we'll save over 16 million kWh of electricity over a 30 year lifetime, along with saving 10 million kWh kg of CO2  and $2 million dollars.</a:t>
            </a:r>
          </a:p>
          <a:p>
            <a:endParaRPr lang="en-US">
              <a:cs typeface="Calibri"/>
            </a:endParaRPr>
          </a:p>
          <a:p>
            <a:r>
              <a:rPr lang="en-US">
                <a:cs typeface="Calibri"/>
              </a:rPr>
              <a:t>How are 2 million dollars being saved?</a:t>
            </a:r>
          </a:p>
          <a:p>
            <a:r>
              <a:rPr lang="en-US">
                <a:cs typeface="Calibri"/>
              </a:rPr>
              <a:t>In this 2 million dollars includes, installed costs, operational costs both annual and non-annual, residual value, and annual energy expenditures.</a:t>
            </a:r>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2764C166-993A-466E-8B1C-D264331CEF04}" type="slidenum">
              <a:rPr lang="en-US" smtClean="0"/>
              <a:t>28</a:t>
            </a:fld>
            <a:endParaRPr lang="en-US"/>
          </a:p>
        </p:txBody>
      </p:sp>
    </p:spTree>
    <p:extLst>
      <p:ext uri="{BB962C8B-B14F-4D97-AF65-F5344CB8AC3E}">
        <p14:creationId xmlns:p14="http://schemas.microsoft.com/office/powerpoint/2010/main" val="306814817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76413" y="1128713"/>
            <a:ext cx="5137150" cy="2890837"/>
          </a:xfrm>
        </p:spPr>
      </p:sp>
      <p:sp>
        <p:nvSpPr>
          <p:cNvPr id="3" name="Notes Placeholder 2"/>
          <p:cNvSpPr>
            <a:spLocks noGrp="1"/>
          </p:cNvSpPr>
          <p:nvPr>
            <p:ph type="body" idx="1"/>
          </p:nvPr>
        </p:nvSpPr>
        <p:spPr/>
        <p:txBody>
          <a:bodyPr/>
          <a:lstStyle/>
          <a:p>
            <a:r>
              <a:rPr lang="en-US">
                <a:cs typeface="Calibri"/>
              </a:rPr>
              <a:t>Now for our table top technique, we want a system that replicates how as the heat increases, the voltage provided to the pump will also increases.</a:t>
            </a:r>
          </a:p>
          <a:p>
            <a:endParaRPr lang="en-US">
              <a:cs typeface="Calibri"/>
            </a:endParaRPr>
          </a:p>
          <a:p>
            <a:r>
              <a:rPr lang="en-US">
                <a:cs typeface="Calibri"/>
              </a:rPr>
              <a:t>Heating element=magnets</a:t>
            </a:r>
          </a:p>
          <a:p>
            <a:r>
              <a:rPr lang="en-US">
                <a:cs typeface="Calibri"/>
              </a:rPr>
              <a:t>Reservoir=cooling towers</a:t>
            </a:r>
          </a:p>
          <a:p>
            <a:r>
              <a:rPr lang="en-US">
                <a:cs typeface="Calibri"/>
              </a:rPr>
              <a:t>Pumps=pumps</a:t>
            </a:r>
          </a:p>
          <a:p>
            <a:endParaRPr lang="en-US">
              <a:cs typeface="Calibri"/>
            </a:endParaRPr>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2764C166-993A-466E-8B1C-D264331CEF04}" type="slidenum">
              <a:rPr lang="en-US" smtClean="0"/>
              <a:t>29</a:t>
            </a:fld>
            <a:endParaRPr lang="en-US"/>
          </a:p>
        </p:txBody>
      </p:sp>
    </p:spTree>
    <p:extLst>
      <p:ext uri="{BB962C8B-B14F-4D97-AF65-F5344CB8AC3E}">
        <p14:creationId xmlns:p14="http://schemas.microsoft.com/office/powerpoint/2010/main" val="262384062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76413" y="1128713"/>
            <a:ext cx="5137150" cy="2890837"/>
          </a:xfrm>
        </p:spPr>
      </p:sp>
      <p:sp>
        <p:nvSpPr>
          <p:cNvPr id="3" name="Notes Placeholder 2"/>
          <p:cNvSpPr>
            <a:spLocks noGrp="1"/>
          </p:cNvSpPr>
          <p:nvPr>
            <p:ph type="body" idx="1"/>
          </p:nvPr>
        </p:nvSpPr>
        <p:spPr/>
        <p:txBody>
          <a:bodyPr/>
          <a:lstStyle/>
          <a:p>
            <a:r>
              <a:rPr lang="en-US">
                <a:cs typeface="Calibri"/>
              </a:rPr>
              <a:t>For a progress update on our prototype some parts we've ordered are a 3.5 gallon polyethylene pail, a submersible pump and PVC tubing for the water, cold plate with copper tubes to transfer the water over the hot plate that represents the magnet.</a:t>
            </a:r>
          </a:p>
          <a:p>
            <a:endParaRPr lang="en-US">
              <a:cs typeface="Calibri"/>
            </a:endParaRPr>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2764C166-993A-466E-8B1C-D264331CEF04}" type="slidenum">
              <a:rPr lang="en-US" smtClean="0"/>
              <a:t>31</a:t>
            </a:fld>
            <a:endParaRPr lang="en-US"/>
          </a:p>
        </p:txBody>
      </p:sp>
    </p:spTree>
    <p:extLst>
      <p:ext uri="{BB962C8B-B14F-4D97-AF65-F5344CB8AC3E}">
        <p14:creationId xmlns:p14="http://schemas.microsoft.com/office/powerpoint/2010/main" val="271610920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76413" y="1128713"/>
            <a:ext cx="5137150" cy="2890837"/>
          </a:xfrm>
        </p:spPr>
      </p:sp>
      <p:sp>
        <p:nvSpPr>
          <p:cNvPr id="3" name="Notes Placeholder 2"/>
          <p:cNvSpPr>
            <a:spLocks noGrp="1"/>
          </p:cNvSpPr>
          <p:nvPr>
            <p:ph type="body" idx="1"/>
          </p:nvPr>
        </p:nvSpPr>
        <p:spPr/>
        <p:txBody>
          <a:bodyPr/>
          <a:lstStyle/>
          <a:p>
            <a:r>
              <a:rPr lang="en-US">
                <a:cs typeface="Calibri"/>
              </a:rPr>
              <a:t>For a progress update on our prototype some parts we've ordered are a 3.5 gallon polyethylene pail, a submersible pump and PVC tubing for the water, cold plate with copper tubes to transfer the water over the hot plate that represents the magnet.</a:t>
            </a:r>
          </a:p>
          <a:p>
            <a:endParaRPr lang="en-US">
              <a:cs typeface="Calibri"/>
            </a:endParaRPr>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2764C166-993A-466E-8B1C-D264331CEF04}" type="slidenum">
              <a:rPr lang="en-US" smtClean="0"/>
              <a:t>35</a:t>
            </a:fld>
            <a:endParaRPr lang="en-US"/>
          </a:p>
        </p:txBody>
      </p:sp>
    </p:spTree>
    <p:extLst>
      <p:ext uri="{BB962C8B-B14F-4D97-AF65-F5344CB8AC3E}">
        <p14:creationId xmlns:p14="http://schemas.microsoft.com/office/powerpoint/2010/main" val="324126372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76413" y="1128713"/>
            <a:ext cx="5137150" cy="2890837"/>
          </a:xfrm>
        </p:spPr>
      </p:sp>
      <p:sp>
        <p:nvSpPr>
          <p:cNvPr id="3" name="Notes Placeholder 2"/>
          <p:cNvSpPr>
            <a:spLocks noGrp="1"/>
          </p:cNvSpPr>
          <p:nvPr>
            <p:ph type="body" idx="1"/>
          </p:nvPr>
        </p:nvSpPr>
        <p:spPr/>
        <p:txBody>
          <a:bodyPr/>
          <a:lstStyle/>
          <a:p>
            <a:r>
              <a:rPr lang="en-US"/>
              <a:t>John </a:t>
            </a:r>
            <a:r>
              <a:rPr lang="en-US" err="1"/>
              <a:t>Kynoch</a:t>
            </a:r>
            <a:r>
              <a:rPr lang="en-US"/>
              <a:t> took us on a tour of the </a:t>
            </a:r>
            <a:r>
              <a:rPr lang="en-US" err="1"/>
              <a:t>maglab</a:t>
            </a:r>
            <a:endParaRPr lang="en-US"/>
          </a:p>
          <a:p>
            <a:endParaRPr lang="en-US"/>
          </a:p>
          <a:p>
            <a:r>
              <a:rPr lang="en-US"/>
              <a:t>Chillers – </a:t>
            </a:r>
          </a:p>
          <a:p>
            <a:r>
              <a:rPr lang="en-US"/>
              <a:t>Cool down water by transferring heat to the condenser system</a:t>
            </a:r>
          </a:p>
          <a:p>
            <a:r>
              <a:rPr lang="en-US"/>
              <a:t>-4 chillers made by </a:t>
            </a:r>
            <a:r>
              <a:rPr lang="en-US" err="1"/>
              <a:t>trane</a:t>
            </a:r>
            <a:endParaRPr lang="en-US"/>
          </a:p>
          <a:p>
            <a:r>
              <a:rPr lang="en-US"/>
              <a:t>-2000 GPM of 40 degree water</a:t>
            </a:r>
          </a:p>
          <a:p>
            <a:pPr marL="0" indent="0">
              <a:buFontTx/>
              <a:buNone/>
            </a:pPr>
            <a:r>
              <a:rPr lang="en-US"/>
              <a:t>-2 billion ice cubes</a:t>
            </a:r>
          </a:p>
          <a:p>
            <a:pPr marL="0" indent="0">
              <a:buFontTx/>
              <a:buNone/>
            </a:pPr>
            <a:r>
              <a:rPr lang="en-US"/>
              <a:t>-8000 tons of cooling power</a:t>
            </a:r>
          </a:p>
          <a:p>
            <a:pPr marL="171450" indent="-171450">
              <a:buFontTx/>
              <a:buChar char="-"/>
            </a:pPr>
            <a:endParaRPr lang="en-US"/>
          </a:p>
          <a:p>
            <a:pPr marL="171450" indent="-171450">
              <a:buFontTx/>
              <a:buChar char="-"/>
            </a:pPr>
            <a:endParaRPr lang="en-US"/>
          </a:p>
          <a:p>
            <a:pPr marL="0" indent="0">
              <a:buFontTx/>
              <a:buNone/>
            </a:pPr>
            <a:r>
              <a:rPr lang="en-US"/>
              <a:t>Condenser system</a:t>
            </a:r>
          </a:p>
          <a:p>
            <a:pPr marL="0" indent="0">
              <a:buFontTx/>
              <a:buNone/>
            </a:pPr>
            <a:r>
              <a:rPr lang="en-US"/>
              <a:t>-takes the heat from the chilled water </a:t>
            </a:r>
          </a:p>
          <a:p>
            <a:pPr marL="171450" indent="-171450">
              <a:buFontTx/>
              <a:buChar char="-"/>
            </a:pPr>
            <a:r>
              <a:rPr lang="en-US"/>
              <a:t>Rejects heat into atmosphere with 4 cell cooling tower</a:t>
            </a:r>
          </a:p>
          <a:p>
            <a:pPr marL="171450" indent="-171450">
              <a:buFontTx/>
              <a:buChar char="-"/>
            </a:pPr>
            <a:r>
              <a:rPr lang="en-US"/>
              <a:t>4 condenser pumps pump 6000 GPM through chillers and back to heating tower</a:t>
            </a:r>
          </a:p>
          <a:p>
            <a:pPr marL="171450" indent="-171450">
              <a:buFontTx/>
              <a:buChar char="-"/>
            </a:pPr>
            <a:endParaRPr lang="en-US"/>
          </a:p>
          <a:p>
            <a:pPr marL="171450" indent="-171450">
              <a:buFontTx/>
              <a:buChar char="-"/>
            </a:pPr>
            <a:endParaRPr lang="en-US"/>
          </a:p>
          <a:p>
            <a:pPr marL="0" indent="0">
              <a:buFontTx/>
              <a:buNone/>
            </a:pPr>
            <a:r>
              <a:rPr lang="en-US"/>
              <a:t>Heat exchanger system</a:t>
            </a:r>
          </a:p>
          <a:p>
            <a:pPr marL="0" indent="0">
              <a:buFontTx/>
              <a:buNone/>
            </a:pPr>
            <a:r>
              <a:rPr lang="en-US"/>
              <a:t>- Water from chiller pumped into hear exchanger at 3000 GPM</a:t>
            </a:r>
          </a:p>
          <a:p>
            <a:pPr marL="0" indent="0">
              <a:buFontTx/>
              <a:buNone/>
            </a:pPr>
            <a:r>
              <a:rPr lang="en-US"/>
              <a:t>-hot water from the magnets comes in 2 heat exchanger and transfers heat to the chilled water</a:t>
            </a:r>
          </a:p>
          <a:p>
            <a:pPr marL="171450" indent="-171450">
              <a:buFontTx/>
              <a:buChar char="-"/>
            </a:pPr>
            <a:r>
              <a:rPr lang="en-US"/>
              <a:t>can transfer 56MW of heat in the time the water transfers</a:t>
            </a:r>
          </a:p>
          <a:p>
            <a:pPr marL="171450" indent="-171450">
              <a:buFontTx/>
              <a:buChar char="-"/>
            </a:pPr>
            <a:r>
              <a:rPr lang="en-US"/>
              <a:t>-water enters more than 120 degrees leaves at 42 degrees </a:t>
            </a:r>
          </a:p>
          <a:p>
            <a:pPr marL="171450" indent="-171450">
              <a:buFontTx/>
              <a:buChar char="-"/>
            </a:pPr>
            <a:r>
              <a:rPr lang="en-US"/>
              <a:t>Heated water then pimped into the chiller</a:t>
            </a:r>
          </a:p>
          <a:p>
            <a:pPr marL="171450" indent="-171450">
              <a:buFontTx/>
              <a:buChar char="-"/>
            </a:pPr>
            <a:endParaRPr lang="en-US"/>
          </a:p>
          <a:p>
            <a:pPr marL="0" indent="0">
              <a:buFontTx/>
              <a:buNone/>
            </a:pPr>
            <a:endParaRPr lang="en-US"/>
          </a:p>
          <a:p>
            <a:pPr marL="0" indent="0">
              <a:buFontTx/>
              <a:buNone/>
            </a:pPr>
            <a:r>
              <a:rPr lang="en-US"/>
              <a:t>Chilled Water Storage Tank</a:t>
            </a:r>
          </a:p>
          <a:p>
            <a:pPr marL="171450" indent="-171450">
              <a:buFontTx/>
              <a:buChar char="-"/>
            </a:pPr>
            <a:r>
              <a:rPr lang="en-US"/>
              <a:t>Two chilled water storage tanks </a:t>
            </a:r>
          </a:p>
          <a:p>
            <a:pPr marL="171450" indent="-171450">
              <a:buFontTx/>
              <a:buChar char="-"/>
            </a:pPr>
            <a:r>
              <a:rPr lang="en-US"/>
              <a:t>One is 3 million gallons</a:t>
            </a:r>
          </a:p>
          <a:p>
            <a:pPr marL="171450" indent="-171450">
              <a:buFontTx/>
              <a:buChar char="-"/>
            </a:pPr>
            <a:r>
              <a:rPr lang="en-US"/>
              <a:t>One in 1.3 million gallons</a:t>
            </a:r>
          </a:p>
          <a:p>
            <a:pPr marL="171450" indent="-171450">
              <a:buFontTx/>
              <a:buChar char="-"/>
            </a:pPr>
            <a:r>
              <a:rPr lang="en-US"/>
              <a:t>Act as thermal energy storage and buffer for chillers</a:t>
            </a:r>
          </a:p>
          <a:p>
            <a:pPr marL="171450" indent="-171450">
              <a:buFontTx/>
              <a:buChar char="-"/>
            </a:pPr>
            <a:r>
              <a:rPr lang="en-US"/>
              <a:t>Additional 58,000 ton hours of cooling power</a:t>
            </a:r>
          </a:p>
          <a:p>
            <a:pPr marL="171450" indent="-171450">
              <a:buFontTx/>
              <a:buChar char="-"/>
            </a:pPr>
            <a:endParaRPr lang="en-US"/>
          </a:p>
          <a:p>
            <a:pPr marL="0" indent="0">
              <a:buFontTx/>
              <a:buNone/>
            </a:pPr>
            <a:r>
              <a:rPr lang="en-US"/>
              <a:t>HVAC System</a:t>
            </a:r>
          </a:p>
          <a:p>
            <a:pPr marL="0" indent="0">
              <a:buFontTx/>
              <a:buNone/>
            </a:pPr>
            <a:r>
              <a:rPr lang="en-US"/>
              <a:t>-takes up to 2400 GPM </a:t>
            </a:r>
          </a:p>
          <a:p>
            <a:pPr marL="0" indent="0">
              <a:buFontTx/>
              <a:buNone/>
            </a:pPr>
            <a:r>
              <a:rPr lang="en-US"/>
              <a:t>-uses chilled water to cool the air that blows </a:t>
            </a:r>
            <a:r>
              <a:rPr lang="en-US" err="1"/>
              <a:t>thoughout</a:t>
            </a:r>
            <a:r>
              <a:rPr lang="en-US"/>
              <a:t> the building</a:t>
            </a:r>
          </a:p>
          <a:p>
            <a:pPr marL="0" indent="0">
              <a:buFontTx/>
              <a:buNone/>
            </a:pPr>
            <a:endParaRPr lang="en-US"/>
          </a:p>
          <a:p>
            <a:pPr marL="171450" indent="-171450">
              <a:buFontTx/>
              <a:buChar char="-"/>
            </a:pPr>
            <a:endParaRPr lang="en-US"/>
          </a:p>
          <a:p>
            <a:pPr marL="0" indent="0">
              <a:buFontTx/>
              <a:buNone/>
            </a:pPr>
            <a:endParaRPr lang="en-US"/>
          </a:p>
          <a:p>
            <a:pPr marL="171450" indent="-171450">
              <a:buFontTx/>
              <a:buChar char="-"/>
            </a:pPr>
            <a:endParaRPr lang="en-US"/>
          </a:p>
          <a:p>
            <a:pPr marL="171450" indent="-171450">
              <a:buFontTx/>
              <a:buChar char="-"/>
            </a:pPr>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2764C166-993A-466E-8B1C-D264331CEF04}" type="slidenum">
              <a:rPr lang="en-US" smtClean="0"/>
              <a:t>40</a:t>
            </a:fld>
            <a:endParaRPr lang="en-US"/>
          </a:p>
        </p:txBody>
      </p:sp>
    </p:spTree>
    <p:extLst>
      <p:ext uri="{BB962C8B-B14F-4D97-AF65-F5344CB8AC3E}">
        <p14:creationId xmlns:p14="http://schemas.microsoft.com/office/powerpoint/2010/main" val="308026995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76413" y="1128713"/>
            <a:ext cx="5137150" cy="2890837"/>
          </a:xfrm>
        </p:spPr>
      </p:sp>
      <p:sp>
        <p:nvSpPr>
          <p:cNvPr id="3" name="Notes Placeholder 2"/>
          <p:cNvSpPr>
            <a:spLocks noGrp="1"/>
          </p:cNvSpPr>
          <p:nvPr>
            <p:ph type="body" idx="1"/>
          </p:nvPr>
        </p:nvSpPr>
        <p:spPr/>
        <p:txBody>
          <a:bodyPr/>
          <a:lstStyle/>
          <a:p>
            <a:r>
              <a:rPr lang="en-US"/>
              <a:t>John </a:t>
            </a:r>
            <a:r>
              <a:rPr lang="en-US" err="1"/>
              <a:t>Kynoch</a:t>
            </a:r>
            <a:r>
              <a:rPr lang="en-US"/>
              <a:t> took us on a tour of the </a:t>
            </a:r>
            <a:r>
              <a:rPr lang="en-US" err="1"/>
              <a:t>maglab</a:t>
            </a:r>
            <a:endParaRPr lang="en-US"/>
          </a:p>
          <a:p>
            <a:endParaRPr lang="en-US"/>
          </a:p>
          <a:p>
            <a:r>
              <a:rPr lang="en-US"/>
              <a:t>Chillers – </a:t>
            </a:r>
          </a:p>
          <a:p>
            <a:r>
              <a:rPr lang="en-US"/>
              <a:t>Cool down water by transferring heat to the condenser system</a:t>
            </a:r>
          </a:p>
          <a:p>
            <a:r>
              <a:rPr lang="en-US"/>
              <a:t>-4 chillers made by </a:t>
            </a:r>
            <a:r>
              <a:rPr lang="en-US" err="1"/>
              <a:t>trane</a:t>
            </a:r>
            <a:endParaRPr lang="en-US"/>
          </a:p>
          <a:p>
            <a:r>
              <a:rPr lang="en-US"/>
              <a:t>-2000 GPM of 40 degree water</a:t>
            </a:r>
          </a:p>
          <a:p>
            <a:pPr marL="0" indent="0">
              <a:buFontTx/>
              <a:buNone/>
            </a:pPr>
            <a:r>
              <a:rPr lang="en-US"/>
              <a:t>-2 billion ice cubes</a:t>
            </a:r>
          </a:p>
          <a:p>
            <a:pPr marL="0" indent="0">
              <a:buFontTx/>
              <a:buNone/>
            </a:pPr>
            <a:r>
              <a:rPr lang="en-US"/>
              <a:t>-8000 tons of cooling power</a:t>
            </a:r>
          </a:p>
          <a:p>
            <a:pPr marL="171450" indent="-171450">
              <a:buFontTx/>
              <a:buChar char="-"/>
            </a:pPr>
            <a:endParaRPr lang="en-US"/>
          </a:p>
          <a:p>
            <a:pPr marL="171450" indent="-171450">
              <a:buFontTx/>
              <a:buChar char="-"/>
            </a:pPr>
            <a:endParaRPr lang="en-US"/>
          </a:p>
          <a:p>
            <a:pPr marL="0" indent="0">
              <a:buFontTx/>
              <a:buNone/>
            </a:pPr>
            <a:r>
              <a:rPr lang="en-US"/>
              <a:t>Condenser system</a:t>
            </a:r>
          </a:p>
          <a:p>
            <a:pPr marL="0" indent="0">
              <a:buFontTx/>
              <a:buNone/>
            </a:pPr>
            <a:r>
              <a:rPr lang="en-US"/>
              <a:t>-takes the heat from the chilled water </a:t>
            </a:r>
          </a:p>
          <a:p>
            <a:pPr marL="171450" indent="-171450">
              <a:buFontTx/>
              <a:buChar char="-"/>
            </a:pPr>
            <a:r>
              <a:rPr lang="en-US"/>
              <a:t>Rejects heat into atmosphere with 4 cell cooling tower</a:t>
            </a:r>
          </a:p>
          <a:p>
            <a:pPr marL="171450" indent="-171450">
              <a:buFontTx/>
              <a:buChar char="-"/>
            </a:pPr>
            <a:r>
              <a:rPr lang="en-US"/>
              <a:t>4 condenser pumps pump 6000 GPM through chillers and back to heating tower</a:t>
            </a:r>
          </a:p>
          <a:p>
            <a:pPr marL="171450" indent="-171450">
              <a:buFontTx/>
              <a:buChar char="-"/>
            </a:pPr>
            <a:endParaRPr lang="en-US"/>
          </a:p>
          <a:p>
            <a:pPr marL="171450" indent="-171450">
              <a:buFontTx/>
              <a:buChar char="-"/>
            </a:pPr>
            <a:endParaRPr lang="en-US"/>
          </a:p>
          <a:p>
            <a:pPr marL="0" indent="0">
              <a:buFontTx/>
              <a:buNone/>
            </a:pPr>
            <a:r>
              <a:rPr lang="en-US"/>
              <a:t>Heat exchanger system</a:t>
            </a:r>
          </a:p>
          <a:p>
            <a:pPr marL="0" indent="0">
              <a:buFontTx/>
              <a:buNone/>
            </a:pPr>
            <a:r>
              <a:rPr lang="en-US"/>
              <a:t>- Water from chiller pumped into hear exchanger at 3000 GPM</a:t>
            </a:r>
          </a:p>
          <a:p>
            <a:pPr marL="0" indent="0">
              <a:buFontTx/>
              <a:buNone/>
            </a:pPr>
            <a:r>
              <a:rPr lang="en-US"/>
              <a:t>-hot water from the magnets comes in 2 heat exchanger and transfers heat to the chilled water</a:t>
            </a:r>
          </a:p>
          <a:p>
            <a:pPr marL="171450" indent="-171450">
              <a:buFontTx/>
              <a:buChar char="-"/>
            </a:pPr>
            <a:r>
              <a:rPr lang="en-US"/>
              <a:t>can transfer 56MW of heat in the time the water transfers</a:t>
            </a:r>
          </a:p>
          <a:p>
            <a:pPr marL="171450" indent="-171450">
              <a:buFontTx/>
              <a:buChar char="-"/>
            </a:pPr>
            <a:r>
              <a:rPr lang="en-US"/>
              <a:t>-water enters more than 120 degrees leaves at 42 degrees </a:t>
            </a:r>
          </a:p>
          <a:p>
            <a:pPr marL="171450" indent="-171450">
              <a:buFontTx/>
              <a:buChar char="-"/>
            </a:pPr>
            <a:r>
              <a:rPr lang="en-US"/>
              <a:t>Heated water then pimped into the chiller</a:t>
            </a:r>
          </a:p>
          <a:p>
            <a:pPr marL="171450" indent="-171450">
              <a:buFontTx/>
              <a:buChar char="-"/>
            </a:pPr>
            <a:endParaRPr lang="en-US"/>
          </a:p>
          <a:p>
            <a:pPr marL="0" indent="0">
              <a:buFontTx/>
              <a:buNone/>
            </a:pPr>
            <a:endParaRPr lang="en-US"/>
          </a:p>
          <a:p>
            <a:pPr marL="0" indent="0">
              <a:buFontTx/>
              <a:buNone/>
            </a:pPr>
            <a:r>
              <a:rPr lang="en-US"/>
              <a:t>Chilled Water Storage Tank</a:t>
            </a:r>
          </a:p>
          <a:p>
            <a:pPr marL="171450" indent="-171450">
              <a:buFontTx/>
              <a:buChar char="-"/>
            </a:pPr>
            <a:r>
              <a:rPr lang="en-US"/>
              <a:t>Two chilled water storage tanks </a:t>
            </a:r>
          </a:p>
          <a:p>
            <a:pPr marL="171450" indent="-171450">
              <a:buFontTx/>
              <a:buChar char="-"/>
            </a:pPr>
            <a:r>
              <a:rPr lang="en-US"/>
              <a:t>One is 3 million gallons</a:t>
            </a:r>
          </a:p>
          <a:p>
            <a:pPr marL="171450" indent="-171450">
              <a:buFontTx/>
              <a:buChar char="-"/>
            </a:pPr>
            <a:r>
              <a:rPr lang="en-US"/>
              <a:t>One in 1.3 million gallons</a:t>
            </a:r>
          </a:p>
          <a:p>
            <a:pPr marL="171450" indent="-171450">
              <a:buFontTx/>
              <a:buChar char="-"/>
            </a:pPr>
            <a:r>
              <a:rPr lang="en-US"/>
              <a:t>Act as thermal energy storage and buffer for chillers</a:t>
            </a:r>
          </a:p>
          <a:p>
            <a:pPr marL="171450" indent="-171450">
              <a:buFontTx/>
              <a:buChar char="-"/>
            </a:pPr>
            <a:r>
              <a:rPr lang="en-US"/>
              <a:t>Additional 58,000 ton hours of cooling power</a:t>
            </a:r>
          </a:p>
          <a:p>
            <a:pPr marL="171450" indent="-171450">
              <a:buFontTx/>
              <a:buChar char="-"/>
            </a:pPr>
            <a:endParaRPr lang="en-US"/>
          </a:p>
          <a:p>
            <a:pPr marL="0" indent="0">
              <a:buFontTx/>
              <a:buNone/>
            </a:pPr>
            <a:r>
              <a:rPr lang="en-US"/>
              <a:t>HVAC System</a:t>
            </a:r>
          </a:p>
          <a:p>
            <a:pPr marL="0" indent="0">
              <a:buFontTx/>
              <a:buNone/>
            </a:pPr>
            <a:r>
              <a:rPr lang="en-US"/>
              <a:t>-takes up to 2400 GPM </a:t>
            </a:r>
          </a:p>
          <a:p>
            <a:pPr marL="0" indent="0">
              <a:buFontTx/>
              <a:buNone/>
            </a:pPr>
            <a:r>
              <a:rPr lang="en-US"/>
              <a:t>-uses chilled water to cool the air that blows </a:t>
            </a:r>
            <a:r>
              <a:rPr lang="en-US" err="1"/>
              <a:t>thoughout</a:t>
            </a:r>
            <a:r>
              <a:rPr lang="en-US"/>
              <a:t> the building</a:t>
            </a:r>
          </a:p>
          <a:p>
            <a:pPr marL="0" indent="0">
              <a:buFontTx/>
              <a:buNone/>
            </a:pPr>
            <a:endParaRPr lang="en-US"/>
          </a:p>
          <a:p>
            <a:pPr marL="171450" indent="-171450">
              <a:buFontTx/>
              <a:buChar char="-"/>
            </a:pPr>
            <a:endParaRPr lang="en-US"/>
          </a:p>
          <a:p>
            <a:pPr marL="0" indent="0">
              <a:buFontTx/>
              <a:buNone/>
            </a:pPr>
            <a:endParaRPr lang="en-US"/>
          </a:p>
          <a:p>
            <a:pPr marL="171450" indent="-171450">
              <a:buFontTx/>
              <a:buChar char="-"/>
            </a:pPr>
            <a:endParaRPr lang="en-US"/>
          </a:p>
          <a:p>
            <a:pPr marL="171450" indent="-171450">
              <a:buFontTx/>
              <a:buChar char="-"/>
            </a:pPr>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2764C166-993A-466E-8B1C-D264331CEF04}" type="slidenum">
              <a:rPr lang="en-US" smtClean="0"/>
              <a:t>41</a:t>
            </a:fld>
            <a:endParaRPr lang="en-US"/>
          </a:p>
        </p:txBody>
      </p:sp>
    </p:spTree>
    <p:extLst>
      <p:ext uri="{BB962C8B-B14F-4D97-AF65-F5344CB8AC3E}">
        <p14:creationId xmlns:p14="http://schemas.microsoft.com/office/powerpoint/2010/main" val="100208651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76413" y="1128713"/>
            <a:ext cx="5137150" cy="2890837"/>
          </a:xfrm>
        </p:spPr>
      </p:sp>
      <p:sp>
        <p:nvSpPr>
          <p:cNvPr id="3" name="Notes Placeholder 2"/>
          <p:cNvSpPr>
            <a:spLocks noGrp="1"/>
          </p:cNvSpPr>
          <p:nvPr>
            <p:ph type="body" idx="1"/>
          </p:nvPr>
        </p:nvSpPr>
        <p:spPr/>
        <p:txBody>
          <a:bodyPr/>
          <a:lstStyle/>
          <a:p>
            <a:r>
              <a:rPr lang="en-US"/>
              <a:t>John </a:t>
            </a:r>
            <a:r>
              <a:rPr lang="en-US" err="1"/>
              <a:t>Kynoch</a:t>
            </a:r>
            <a:r>
              <a:rPr lang="en-US"/>
              <a:t> took us on a tour of the </a:t>
            </a:r>
            <a:r>
              <a:rPr lang="en-US" err="1"/>
              <a:t>maglab</a:t>
            </a:r>
            <a:endParaRPr lang="en-US"/>
          </a:p>
          <a:p>
            <a:endParaRPr lang="en-US"/>
          </a:p>
          <a:p>
            <a:r>
              <a:rPr lang="en-US"/>
              <a:t>Chillers – </a:t>
            </a:r>
          </a:p>
          <a:p>
            <a:r>
              <a:rPr lang="en-US"/>
              <a:t>Cool down water by transferring heat to the condenser system</a:t>
            </a:r>
          </a:p>
          <a:p>
            <a:r>
              <a:rPr lang="en-US"/>
              <a:t>-4 chillers made by </a:t>
            </a:r>
            <a:r>
              <a:rPr lang="en-US" err="1"/>
              <a:t>trane</a:t>
            </a:r>
            <a:endParaRPr lang="en-US"/>
          </a:p>
          <a:p>
            <a:r>
              <a:rPr lang="en-US"/>
              <a:t>-2000 GPM of 40 degree water</a:t>
            </a:r>
          </a:p>
          <a:p>
            <a:pPr marL="0" indent="0">
              <a:buFontTx/>
              <a:buNone/>
            </a:pPr>
            <a:r>
              <a:rPr lang="en-US"/>
              <a:t>-2 billion ice cubes</a:t>
            </a:r>
          </a:p>
          <a:p>
            <a:pPr marL="0" indent="0">
              <a:buFontTx/>
              <a:buNone/>
            </a:pPr>
            <a:r>
              <a:rPr lang="en-US"/>
              <a:t>-8000 tons of cooling power</a:t>
            </a:r>
          </a:p>
          <a:p>
            <a:pPr marL="171450" indent="-171450">
              <a:buFontTx/>
              <a:buChar char="-"/>
            </a:pPr>
            <a:endParaRPr lang="en-US"/>
          </a:p>
          <a:p>
            <a:pPr marL="171450" indent="-171450">
              <a:buFontTx/>
              <a:buChar char="-"/>
            </a:pPr>
            <a:endParaRPr lang="en-US"/>
          </a:p>
          <a:p>
            <a:pPr marL="0" indent="0">
              <a:buFontTx/>
              <a:buNone/>
            </a:pPr>
            <a:r>
              <a:rPr lang="en-US"/>
              <a:t>Condenser system</a:t>
            </a:r>
          </a:p>
          <a:p>
            <a:pPr marL="0" indent="0">
              <a:buFontTx/>
              <a:buNone/>
            </a:pPr>
            <a:r>
              <a:rPr lang="en-US"/>
              <a:t>-takes the heat from the chilled water </a:t>
            </a:r>
          </a:p>
          <a:p>
            <a:pPr marL="171450" indent="-171450">
              <a:buFontTx/>
              <a:buChar char="-"/>
            </a:pPr>
            <a:r>
              <a:rPr lang="en-US"/>
              <a:t>Rejects heat into atmosphere with 4 cell cooling tower</a:t>
            </a:r>
          </a:p>
          <a:p>
            <a:pPr marL="171450" indent="-171450">
              <a:buFontTx/>
              <a:buChar char="-"/>
            </a:pPr>
            <a:r>
              <a:rPr lang="en-US"/>
              <a:t>4 condenser pumps pump 6000 GPM through chillers and back to heating tower</a:t>
            </a:r>
          </a:p>
          <a:p>
            <a:pPr marL="171450" indent="-171450">
              <a:buFontTx/>
              <a:buChar char="-"/>
            </a:pPr>
            <a:endParaRPr lang="en-US"/>
          </a:p>
          <a:p>
            <a:pPr marL="171450" indent="-171450">
              <a:buFontTx/>
              <a:buChar char="-"/>
            </a:pPr>
            <a:endParaRPr lang="en-US"/>
          </a:p>
          <a:p>
            <a:pPr marL="0" indent="0">
              <a:buFontTx/>
              <a:buNone/>
            </a:pPr>
            <a:r>
              <a:rPr lang="en-US"/>
              <a:t>Heat exchanger system</a:t>
            </a:r>
          </a:p>
          <a:p>
            <a:pPr marL="0" indent="0">
              <a:buFontTx/>
              <a:buNone/>
            </a:pPr>
            <a:r>
              <a:rPr lang="en-US"/>
              <a:t>- Water from chiller pumped into hear exchanger at 3000 GPM</a:t>
            </a:r>
          </a:p>
          <a:p>
            <a:pPr marL="0" indent="0">
              <a:buFontTx/>
              <a:buNone/>
            </a:pPr>
            <a:r>
              <a:rPr lang="en-US"/>
              <a:t>-hot water from the magnets comes in 2 heat exchanger and transfers heat to the chilled water</a:t>
            </a:r>
          </a:p>
          <a:p>
            <a:pPr marL="171450" indent="-171450">
              <a:buFontTx/>
              <a:buChar char="-"/>
            </a:pPr>
            <a:r>
              <a:rPr lang="en-US"/>
              <a:t>can transfer 56MW of heat in the time the water transfers</a:t>
            </a:r>
          </a:p>
          <a:p>
            <a:pPr marL="171450" indent="-171450">
              <a:buFontTx/>
              <a:buChar char="-"/>
            </a:pPr>
            <a:r>
              <a:rPr lang="en-US"/>
              <a:t>-water enters more than 120 degrees leaves at 42 degrees </a:t>
            </a:r>
          </a:p>
          <a:p>
            <a:pPr marL="171450" indent="-171450">
              <a:buFontTx/>
              <a:buChar char="-"/>
            </a:pPr>
            <a:r>
              <a:rPr lang="en-US"/>
              <a:t>Heated water then pimped into the chiller</a:t>
            </a:r>
          </a:p>
          <a:p>
            <a:pPr marL="171450" indent="-171450">
              <a:buFontTx/>
              <a:buChar char="-"/>
            </a:pPr>
            <a:endParaRPr lang="en-US"/>
          </a:p>
          <a:p>
            <a:pPr marL="0" indent="0">
              <a:buFontTx/>
              <a:buNone/>
            </a:pPr>
            <a:endParaRPr lang="en-US"/>
          </a:p>
          <a:p>
            <a:pPr marL="0" indent="0">
              <a:buFontTx/>
              <a:buNone/>
            </a:pPr>
            <a:r>
              <a:rPr lang="en-US"/>
              <a:t>Chilled Water Storage Tank</a:t>
            </a:r>
          </a:p>
          <a:p>
            <a:pPr marL="171450" indent="-171450">
              <a:buFontTx/>
              <a:buChar char="-"/>
            </a:pPr>
            <a:r>
              <a:rPr lang="en-US"/>
              <a:t>Two chilled water storage tanks </a:t>
            </a:r>
          </a:p>
          <a:p>
            <a:pPr marL="171450" indent="-171450">
              <a:buFontTx/>
              <a:buChar char="-"/>
            </a:pPr>
            <a:r>
              <a:rPr lang="en-US"/>
              <a:t>One is 3 million gallons</a:t>
            </a:r>
          </a:p>
          <a:p>
            <a:pPr marL="171450" indent="-171450">
              <a:buFontTx/>
              <a:buChar char="-"/>
            </a:pPr>
            <a:r>
              <a:rPr lang="en-US"/>
              <a:t>One in 1.3 million gallons</a:t>
            </a:r>
          </a:p>
          <a:p>
            <a:pPr marL="171450" indent="-171450">
              <a:buFontTx/>
              <a:buChar char="-"/>
            </a:pPr>
            <a:r>
              <a:rPr lang="en-US"/>
              <a:t>Act as thermal energy storage and buffer for chillers</a:t>
            </a:r>
          </a:p>
          <a:p>
            <a:pPr marL="171450" indent="-171450">
              <a:buFontTx/>
              <a:buChar char="-"/>
            </a:pPr>
            <a:r>
              <a:rPr lang="en-US"/>
              <a:t>Additional 58,000 ton hours of cooling power</a:t>
            </a:r>
          </a:p>
          <a:p>
            <a:pPr marL="171450" indent="-171450">
              <a:buFontTx/>
              <a:buChar char="-"/>
            </a:pPr>
            <a:endParaRPr lang="en-US"/>
          </a:p>
          <a:p>
            <a:pPr marL="0" indent="0">
              <a:buFontTx/>
              <a:buNone/>
            </a:pPr>
            <a:r>
              <a:rPr lang="en-US"/>
              <a:t>HVAC System</a:t>
            </a:r>
          </a:p>
          <a:p>
            <a:pPr marL="0" indent="0">
              <a:buFontTx/>
              <a:buNone/>
            </a:pPr>
            <a:r>
              <a:rPr lang="en-US"/>
              <a:t>-takes up to 2400 GPM </a:t>
            </a:r>
          </a:p>
          <a:p>
            <a:pPr marL="0" indent="0">
              <a:buFontTx/>
              <a:buNone/>
            </a:pPr>
            <a:r>
              <a:rPr lang="en-US"/>
              <a:t>-uses chilled water to cool the air that blows </a:t>
            </a:r>
            <a:r>
              <a:rPr lang="en-US" err="1"/>
              <a:t>thoughout</a:t>
            </a:r>
            <a:r>
              <a:rPr lang="en-US"/>
              <a:t> the building</a:t>
            </a:r>
          </a:p>
          <a:p>
            <a:pPr marL="0" indent="0">
              <a:buFontTx/>
              <a:buNone/>
            </a:pPr>
            <a:endParaRPr lang="en-US"/>
          </a:p>
          <a:p>
            <a:pPr marL="171450" indent="-171450">
              <a:buFontTx/>
              <a:buChar char="-"/>
            </a:pPr>
            <a:endParaRPr lang="en-US"/>
          </a:p>
          <a:p>
            <a:pPr marL="0" indent="0">
              <a:buFontTx/>
              <a:buNone/>
            </a:pPr>
            <a:endParaRPr lang="en-US"/>
          </a:p>
          <a:p>
            <a:pPr marL="171450" indent="-171450">
              <a:buFontTx/>
              <a:buChar char="-"/>
            </a:pPr>
            <a:endParaRPr lang="en-US"/>
          </a:p>
          <a:p>
            <a:pPr marL="171450" indent="-171450">
              <a:buFontTx/>
              <a:buChar char="-"/>
            </a:pPr>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2764C166-993A-466E-8B1C-D264331CEF04}" type="slidenum">
              <a:rPr lang="en-US" smtClean="0"/>
              <a:t>42</a:t>
            </a:fld>
            <a:endParaRPr lang="en-US"/>
          </a:p>
        </p:txBody>
      </p:sp>
    </p:spTree>
    <p:extLst>
      <p:ext uri="{BB962C8B-B14F-4D97-AF65-F5344CB8AC3E}">
        <p14:creationId xmlns:p14="http://schemas.microsoft.com/office/powerpoint/2010/main" val="59017659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76413" y="1128713"/>
            <a:ext cx="5137150" cy="2890837"/>
          </a:xfrm>
        </p:spPr>
      </p:sp>
      <p:sp>
        <p:nvSpPr>
          <p:cNvPr id="3" name="Notes Placeholder 2"/>
          <p:cNvSpPr>
            <a:spLocks noGrp="1"/>
          </p:cNvSpPr>
          <p:nvPr>
            <p:ph type="body" idx="1"/>
          </p:nvPr>
        </p:nvSpPr>
        <p:spPr/>
        <p:txBody>
          <a:bodyPr/>
          <a:lstStyle/>
          <a:p>
            <a:r>
              <a:rPr lang="en-US"/>
              <a:t>John </a:t>
            </a:r>
            <a:r>
              <a:rPr lang="en-US" err="1"/>
              <a:t>Kynoch</a:t>
            </a:r>
            <a:r>
              <a:rPr lang="en-US"/>
              <a:t> took us on a tour of the </a:t>
            </a:r>
            <a:r>
              <a:rPr lang="en-US" err="1"/>
              <a:t>maglab</a:t>
            </a:r>
            <a:endParaRPr lang="en-US"/>
          </a:p>
          <a:p>
            <a:endParaRPr lang="en-US"/>
          </a:p>
          <a:p>
            <a:r>
              <a:rPr lang="en-US"/>
              <a:t>Chillers – </a:t>
            </a:r>
          </a:p>
          <a:p>
            <a:r>
              <a:rPr lang="en-US"/>
              <a:t>Cool down water by transferring heat to the condenser system</a:t>
            </a:r>
          </a:p>
          <a:p>
            <a:r>
              <a:rPr lang="en-US"/>
              <a:t>-4 chillers made by </a:t>
            </a:r>
            <a:r>
              <a:rPr lang="en-US" err="1"/>
              <a:t>trane</a:t>
            </a:r>
            <a:endParaRPr lang="en-US"/>
          </a:p>
          <a:p>
            <a:r>
              <a:rPr lang="en-US"/>
              <a:t>-2000 GPM of 40 degree water</a:t>
            </a:r>
          </a:p>
          <a:p>
            <a:pPr marL="0" indent="0">
              <a:buFontTx/>
              <a:buNone/>
            </a:pPr>
            <a:r>
              <a:rPr lang="en-US"/>
              <a:t>-2 billion ice cubes</a:t>
            </a:r>
          </a:p>
          <a:p>
            <a:pPr marL="0" indent="0">
              <a:buFontTx/>
              <a:buNone/>
            </a:pPr>
            <a:r>
              <a:rPr lang="en-US"/>
              <a:t>-8000 tons of cooling power</a:t>
            </a:r>
          </a:p>
          <a:p>
            <a:pPr marL="171450" indent="-171450">
              <a:buFontTx/>
              <a:buChar char="-"/>
            </a:pPr>
            <a:endParaRPr lang="en-US"/>
          </a:p>
          <a:p>
            <a:pPr marL="171450" indent="-171450">
              <a:buFontTx/>
              <a:buChar char="-"/>
            </a:pPr>
            <a:endParaRPr lang="en-US"/>
          </a:p>
          <a:p>
            <a:pPr marL="0" indent="0">
              <a:buFontTx/>
              <a:buNone/>
            </a:pPr>
            <a:r>
              <a:rPr lang="en-US"/>
              <a:t>Condenser system</a:t>
            </a:r>
          </a:p>
          <a:p>
            <a:pPr marL="0" indent="0">
              <a:buFontTx/>
              <a:buNone/>
            </a:pPr>
            <a:r>
              <a:rPr lang="en-US"/>
              <a:t>-takes the heat from the chilled water </a:t>
            </a:r>
          </a:p>
          <a:p>
            <a:pPr marL="171450" indent="-171450">
              <a:buFontTx/>
              <a:buChar char="-"/>
            </a:pPr>
            <a:r>
              <a:rPr lang="en-US"/>
              <a:t>Rejects heat into atmosphere with 4 cell cooling tower</a:t>
            </a:r>
          </a:p>
          <a:p>
            <a:pPr marL="171450" indent="-171450">
              <a:buFontTx/>
              <a:buChar char="-"/>
            </a:pPr>
            <a:r>
              <a:rPr lang="en-US"/>
              <a:t>4 condenser pumps pump 6000 GPM through chillers and back to heating tower</a:t>
            </a:r>
          </a:p>
          <a:p>
            <a:pPr marL="171450" indent="-171450">
              <a:buFontTx/>
              <a:buChar char="-"/>
            </a:pPr>
            <a:endParaRPr lang="en-US"/>
          </a:p>
          <a:p>
            <a:pPr marL="171450" indent="-171450">
              <a:buFontTx/>
              <a:buChar char="-"/>
            </a:pPr>
            <a:endParaRPr lang="en-US"/>
          </a:p>
          <a:p>
            <a:pPr marL="0" indent="0">
              <a:buFontTx/>
              <a:buNone/>
            </a:pPr>
            <a:r>
              <a:rPr lang="en-US"/>
              <a:t>Heat exchanger system</a:t>
            </a:r>
          </a:p>
          <a:p>
            <a:pPr marL="0" indent="0">
              <a:buFontTx/>
              <a:buNone/>
            </a:pPr>
            <a:r>
              <a:rPr lang="en-US"/>
              <a:t>- Water from chiller pumped into hear exchanger at 3000 GPM</a:t>
            </a:r>
          </a:p>
          <a:p>
            <a:pPr marL="0" indent="0">
              <a:buFontTx/>
              <a:buNone/>
            </a:pPr>
            <a:r>
              <a:rPr lang="en-US"/>
              <a:t>-hot water from the magnets comes in 2 heat exchanger and transfers heat to the chilled water</a:t>
            </a:r>
          </a:p>
          <a:p>
            <a:pPr marL="171450" indent="-171450">
              <a:buFontTx/>
              <a:buChar char="-"/>
            </a:pPr>
            <a:r>
              <a:rPr lang="en-US"/>
              <a:t>can transfer 56MW of heat in the time the water transfers</a:t>
            </a:r>
          </a:p>
          <a:p>
            <a:pPr marL="171450" indent="-171450">
              <a:buFontTx/>
              <a:buChar char="-"/>
            </a:pPr>
            <a:r>
              <a:rPr lang="en-US"/>
              <a:t>-water enters more than 120 degrees leaves at 42 degrees </a:t>
            </a:r>
          </a:p>
          <a:p>
            <a:pPr marL="171450" indent="-171450">
              <a:buFontTx/>
              <a:buChar char="-"/>
            </a:pPr>
            <a:r>
              <a:rPr lang="en-US"/>
              <a:t>Heated water then pimped into the chiller</a:t>
            </a:r>
          </a:p>
          <a:p>
            <a:pPr marL="171450" indent="-171450">
              <a:buFontTx/>
              <a:buChar char="-"/>
            </a:pPr>
            <a:endParaRPr lang="en-US"/>
          </a:p>
          <a:p>
            <a:pPr marL="0" indent="0">
              <a:buFontTx/>
              <a:buNone/>
            </a:pPr>
            <a:endParaRPr lang="en-US"/>
          </a:p>
          <a:p>
            <a:pPr marL="0" indent="0">
              <a:buFontTx/>
              <a:buNone/>
            </a:pPr>
            <a:r>
              <a:rPr lang="en-US"/>
              <a:t>Chilled Water Storage Tank</a:t>
            </a:r>
          </a:p>
          <a:p>
            <a:pPr marL="171450" indent="-171450">
              <a:buFontTx/>
              <a:buChar char="-"/>
            </a:pPr>
            <a:r>
              <a:rPr lang="en-US"/>
              <a:t>Two chilled water storage tanks </a:t>
            </a:r>
          </a:p>
          <a:p>
            <a:pPr marL="171450" indent="-171450">
              <a:buFontTx/>
              <a:buChar char="-"/>
            </a:pPr>
            <a:r>
              <a:rPr lang="en-US"/>
              <a:t>One is 3 million gallons</a:t>
            </a:r>
          </a:p>
          <a:p>
            <a:pPr marL="171450" indent="-171450">
              <a:buFontTx/>
              <a:buChar char="-"/>
            </a:pPr>
            <a:r>
              <a:rPr lang="en-US"/>
              <a:t>One in 1.3 million gallons</a:t>
            </a:r>
          </a:p>
          <a:p>
            <a:pPr marL="171450" indent="-171450">
              <a:buFontTx/>
              <a:buChar char="-"/>
            </a:pPr>
            <a:r>
              <a:rPr lang="en-US"/>
              <a:t>Act as thermal energy storage and buffer for chillers</a:t>
            </a:r>
          </a:p>
          <a:p>
            <a:pPr marL="171450" indent="-171450">
              <a:buFontTx/>
              <a:buChar char="-"/>
            </a:pPr>
            <a:r>
              <a:rPr lang="en-US"/>
              <a:t>Additional 58,000 ton hours of cooling power</a:t>
            </a:r>
          </a:p>
          <a:p>
            <a:pPr marL="171450" indent="-171450">
              <a:buFontTx/>
              <a:buChar char="-"/>
            </a:pPr>
            <a:endParaRPr lang="en-US"/>
          </a:p>
          <a:p>
            <a:pPr marL="0" indent="0">
              <a:buFontTx/>
              <a:buNone/>
            </a:pPr>
            <a:r>
              <a:rPr lang="en-US"/>
              <a:t>HVAC System</a:t>
            </a:r>
          </a:p>
          <a:p>
            <a:pPr marL="0" indent="0">
              <a:buFontTx/>
              <a:buNone/>
            </a:pPr>
            <a:r>
              <a:rPr lang="en-US"/>
              <a:t>-takes up to 2400 GPM </a:t>
            </a:r>
          </a:p>
          <a:p>
            <a:pPr marL="0" indent="0">
              <a:buFontTx/>
              <a:buNone/>
            </a:pPr>
            <a:r>
              <a:rPr lang="en-US"/>
              <a:t>-uses chilled water to cool the air that blows </a:t>
            </a:r>
            <a:r>
              <a:rPr lang="en-US" err="1"/>
              <a:t>thoughout</a:t>
            </a:r>
            <a:r>
              <a:rPr lang="en-US"/>
              <a:t> the building</a:t>
            </a:r>
          </a:p>
          <a:p>
            <a:pPr marL="0" indent="0">
              <a:buFontTx/>
              <a:buNone/>
            </a:pPr>
            <a:endParaRPr lang="en-US"/>
          </a:p>
          <a:p>
            <a:pPr marL="171450" indent="-171450">
              <a:buFontTx/>
              <a:buChar char="-"/>
            </a:pPr>
            <a:endParaRPr lang="en-US"/>
          </a:p>
          <a:p>
            <a:pPr marL="0" indent="0">
              <a:buFontTx/>
              <a:buNone/>
            </a:pPr>
            <a:endParaRPr lang="en-US"/>
          </a:p>
          <a:p>
            <a:pPr marL="171450" indent="-171450">
              <a:buFontTx/>
              <a:buChar char="-"/>
            </a:pPr>
            <a:endParaRPr lang="en-US"/>
          </a:p>
          <a:p>
            <a:pPr marL="171450" indent="-171450">
              <a:buFontTx/>
              <a:buChar char="-"/>
            </a:pPr>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2764C166-993A-466E-8B1C-D264331CEF04}" type="slidenum">
              <a:rPr lang="en-US" smtClean="0"/>
              <a:t>43</a:t>
            </a:fld>
            <a:endParaRPr lang="en-US"/>
          </a:p>
        </p:txBody>
      </p:sp>
    </p:spTree>
    <p:extLst>
      <p:ext uri="{BB962C8B-B14F-4D97-AF65-F5344CB8AC3E}">
        <p14:creationId xmlns:p14="http://schemas.microsoft.com/office/powerpoint/2010/main" val="385175405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76413" y="1128713"/>
            <a:ext cx="5137150" cy="2890837"/>
          </a:xfrm>
        </p:spPr>
      </p:sp>
      <p:sp>
        <p:nvSpPr>
          <p:cNvPr id="3" name="Notes Placeholder 2"/>
          <p:cNvSpPr>
            <a:spLocks noGrp="1"/>
          </p:cNvSpPr>
          <p:nvPr>
            <p:ph type="body" idx="1"/>
          </p:nvPr>
        </p:nvSpPr>
        <p:spPr/>
        <p:txBody>
          <a:bodyPr/>
          <a:lstStyle/>
          <a:p>
            <a:r>
              <a:rPr lang="en-US"/>
              <a:t>John </a:t>
            </a:r>
            <a:r>
              <a:rPr lang="en-US" err="1"/>
              <a:t>Kynoch</a:t>
            </a:r>
            <a:r>
              <a:rPr lang="en-US"/>
              <a:t> took us on a tour of the </a:t>
            </a:r>
            <a:r>
              <a:rPr lang="en-US" err="1"/>
              <a:t>maglab</a:t>
            </a:r>
            <a:endParaRPr lang="en-US"/>
          </a:p>
          <a:p>
            <a:endParaRPr lang="en-US"/>
          </a:p>
          <a:p>
            <a:r>
              <a:rPr lang="en-US"/>
              <a:t>Chillers – </a:t>
            </a:r>
          </a:p>
          <a:p>
            <a:r>
              <a:rPr lang="en-US"/>
              <a:t>Cool down water by transferring heat to the condenser system</a:t>
            </a:r>
          </a:p>
          <a:p>
            <a:r>
              <a:rPr lang="en-US"/>
              <a:t>-4 chillers made by </a:t>
            </a:r>
            <a:r>
              <a:rPr lang="en-US" err="1"/>
              <a:t>trane</a:t>
            </a:r>
            <a:endParaRPr lang="en-US"/>
          </a:p>
          <a:p>
            <a:r>
              <a:rPr lang="en-US"/>
              <a:t>-2000 GPM of 40 degree water</a:t>
            </a:r>
          </a:p>
          <a:p>
            <a:pPr marL="0" indent="0">
              <a:buFontTx/>
              <a:buNone/>
            </a:pPr>
            <a:r>
              <a:rPr lang="en-US"/>
              <a:t>-2 billion ice cubes</a:t>
            </a:r>
          </a:p>
          <a:p>
            <a:pPr marL="0" indent="0">
              <a:buFontTx/>
              <a:buNone/>
            </a:pPr>
            <a:r>
              <a:rPr lang="en-US"/>
              <a:t>-8000 tons of cooling power</a:t>
            </a:r>
          </a:p>
          <a:p>
            <a:pPr marL="171450" indent="-171450">
              <a:buFontTx/>
              <a:buChar char="-"/>
            </a:pPr>
            <a:endParaRPr lang="en-US"/>
          </a:p>
          <a:p>
            <a:pPr marL="171450" indent="-171450">
              <a:buFontTx/>
              <a:buChar char="-"/>
            </a:pPr>
            <a:endParaRPr lang="en-US"/>
          </a:p>
          <a:p>
            <a:pPr marL="0" indent="0">
              <a:buFontTx/>
              <a:buNone/>
            </a:pPr>
            <a:r>
              <a:rPr lang="en-US"/>
              <a:t>Condenser system</a:t>
            </a:r>
          </a:p>
          <a:p>
            <a:pPr marL="0" indent="0">
              <a:buFontTx/>
              <a:buNone/>
            </a:pPr>
            <a:r>
              <a:rPr lang="en-US"/>
              <a:t>-takes the heat from the chilled water </a:t>
            </a:r>
          </a:p>
          <a:p>
            <a:pPr marL="171450" indent="-171450">
              <a:buFontTx/>
              <a:buChar char="-"/>
            </a:pPr>
            <a:r>
              <a:rPr lang="en-US"/>
              <a:t>Rejects heat into atmosphere with 4 cell cooling tower</a:t>
            </a:r>
          </a:p>
          <a:p>
            <a:pPr marL="171450" indent="-171450">
              <a:buFontTx/>
              <a:buChar char="-"/>
            </a:pPr>
            <a:r>
              <a:rPr lang="en-US"/>
              <a:t>4 condenser pumps pump 6000 GPM through chillers and back to heating tower</a:t>
            </a:r>
          </a:p>
          <a:p>
            <a:pPr marL="171450" indent="-171450">
              <a:buFontTx/>
              <a:buChar char="-"/>
            </a:pPr>
            <a:endParaRPr lang="en-US"/>
          </a:p>
          <a:p>
            <a:pPr marL="171450" indent="-171450">
              <a:buFontTx/>
              <a:buChar char="-"/>
            </a:pPr>
            <a:endParaRPr lang="en-US"/>
          </a:p>
          <a:p>
            <a:pPr marL="0" indent="0">
              <a:buFontTx/>
              <a:buNone/>
            </a:pPr>
            <a:r>
              <a:rPr lang="en-US"/>
              <a:t>Heat exchanger system</a:t>
            </a:r>
          </a:p>
          <a:p>
            <a:pPr marL="0" indent="0">
              <a:buFontTx/>
              <a:buNone/>
            </a:pPr>
            <a:r>
              <a:rPr lang="en-US"/>
              <a:t>- Water from chiller pumped into hear exchanger at 3000 GPM</a:t>
            </a:r>
          </a:p>
          <a:p>
            <a:pPr marL="0" indent="0">
              <a:buFontTx/>
              <a:buNone/>
            </a:pPr>
            <a:r>
              <a:rPr lang="en-US"/>
              <a:t>-hot water from the magnets comes in 2 heat exchanger and transfers heat to the chilled water</a:t>
            </a:r>
          </a:p>
          <a:p>
            <a:pPr marL="171450" indent="-171450">
              <a:buFontTx/>
              <a:buChar char="-"/>
            </a:pPr>
            <a:r>
              <a:rPr lang="en-US"/>
              <a:t>can transfer 56MW of heat in the time the water transfers</a:t>
            </a:r>
          </a:p>
          <a:p>
            <a:pPr marL="171450" indent="-171450">
              <a:buFontTx/>
              <a:buChar char="-"/>
            </a:pPr>
            <a:r>
              <a:rPr lang="en-US"/>
              <a:t>-water enters more than 120 degrees leaves at 42 degrees </a:t>
            </a:r>
          </a:p>
          <a:p>
            <a:pPr marL="171450" indent="-171450">
              <a:buFontTx/>
              <a:buChar char="-"/>
            </a:pPr>
            <a:r>
              <a:rPr lang="en-US"/>
              <a:t>Heated water then pimped into the chiller</a:t>
            </a:r>
          </a:p>
          <a:p>
            <a:pPr marL="171450" indent="-171450">
              <a:buFontTx/>
              <a:buChar char="-"/>
            </a:pPr>
            <a:endParaRPr lang="en-US"/>
          </a:p>
          <a:p>
            <a:pPr marL="0" indent="0">
              <a:buFontTx/>
              <a:buNone/>
            </a:pPr>
            <a:endParaRPr lang="en-US"/>
          </a:p>
          <a:p>
            <a:pPr marL="0" indent="0">
              <a:buFontTx/>
              <a:buNone/>
            </a:pPr>
            <a:r>
              <a:rPr lang="en-US"/>
              <a:t>Chilled Water Storage Tank</a:t>
            </a:r>
          </a:p>
          <a:p>
            <a:pPr marL="171450" indent="-171450">
              <a:buFontTx/>
              <a:buChar char="-"/>
            </a:pPr>
            <a:r>
              <a:rPr lang="en-US"/>
              <a:t>Two chilled water storage tanks </a:t>
            </a:r>
          </a:p>
          <a:p>
            <a:pPr marL="171450" indent="-171450">
              <a:buFontTx/>
              <a:buChar char="-"/>
            </a:pPr>
            <a:r>
              <a:rPr lang="en-US"/>
              <a:t>One is 3 million gallons</a:t>
            </a:r>
          </a:p>
          <a:p>
            <a:pPr marL="171450" indent="-171450">
              <a:buFontTx/>
              <a:buChar char="-"/>
            </a:pPr>
            <a:r>
              <a:rPr lang="en-US"/>
              <a:t>One in 1.3 million gallons</a:t>
            </a:r>
          </a:p>
          <a:p>
            <a:pPr marL="171450" indent="-171450">
              <a:buFontTx/>
              <a:buChar char="-"/>
            </a:pPr>
            <a:r>
              <a:rPr lang="en-US"/>
              <a:t>Act as thermal energy storage and buffer for chillers</a:t>
            </a:r>
          </a:p>
          <a:p>
            <a:pPr marL="171450" indent="-171450">
              <a:buFontTx/>
              <a:buChar char="-"/>
            </a:pPr>
            <a:r>
              <a:rPr lang="en-US"/>
              <a:t>Additional 58,000 ton hours of cooling power</a:t>
            </a:r>
          </a:p>
          <a:p>
            <a:pPr marL="171450" indent="-171450">
              <a:buFontTx/>
              <a:buChar char="-"/>
            </a:pPr>
            <a:endParaRPr lang="en-US"/>
          </a:p>
          <a:p>
            <a:pPr marL="0" indent="0">
              <a:buFontTx/>
              <a:buNone/>
            </a:pPr>
            <a:r>
              <a:rPr lang="en-US"/>
              <a:t>HVAC System</a:t>
            </a:r>
          </a:p>
          <a:p>
            <a:pPr marL="0" indent="0">
              <a:buFontTx/>
              <a:buNone/>
            </a:pPr>
            <a:r>
              <a:rPr lang="en-US"/>
              <a:t>-takes up to 2400 GPM </a:t>
            </a:r>
          </a:p>
          <a:p>
            <a:pPr marL="0" indent="0">
              <a:buFontTx/>
              <a:buNone/>
            </a:pPr>
            <a:r>
              <a:rPr lang="en-US"/>
              <a:t>-uses chilled water to cool the air that blows </a:t>
            </a:r>
            <a:r>
              <a:rPr lang="en-US" err="1"/>
              <a:t>thoughout</a:t>
            </a:r>
            <a:r>
              <a:rPr lang="en-US"/>
              <a:t> the building</a:t>
            </a:r>
          </a:p>
          <a:p>
            <a:pPr marL="0" indent="0">
              <a:buFontTx/>
              <a:buNone/>
            </a:pPr>
            <a:endParaRPr lang="en-US"/>
          </a:p>
          <a:p>
            <a:pPr marL="171450" indent="-171450">
              <a:buFontTx/>
              <a:buChar char="-"/>
            </a:pPr>
            <a:endParaRPr lang="en-US"/>
          </a:p>
          <a:p>
            <a:pPr marL="0" indent="0">
              <a:buFontTx/>
              <a:buNone/>
            </a:pPr>
            <a:endParaRPr lang="en-US"/>
          </a:p>
          <a:p>
            <a:pPr marL="171450" indent="-171450">
              <a:buFontTx/>
              <a:buChar char="-"/>
            </a:pPr>
            <a:endParaRPr lang="en-US"/>
          </a:p>
          <a:p>
            <a:pPr marL="171450" indent="-171450">
              <a:buFontTx/>
              <a:buChar char="-"/>
            </a:pPr>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2764C166-993A-466E-8B1C-D264331CEF04}" type="slidenum">
              <a:rPr lang="en-US" smtClean="0"/>
              <a:t>44</a:t>
            </a:fld>
            <a:endParaRPr lang="en-US"/>
          </a:p>
        </p:txBody>
      </p:sp>
    </p:spTree>
    <p:extLst>
      <p:ext uri="{BB962C8B-B14F-4D97-AF65-F5344CB8AC3E}">
        <p14:creationId xmlns:p14="http://schemas.microsoft.com/office/powerpoint/2010/main" val="282959337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93875" y="1163638"/>
            <a:ext cx="5137150" cy="2890837"/>
          </a:xfrm>
        </p:spPr>
      </p:sp>
      <p:sp>
        <p:nvSpPr>
          <p:cNvPr id="3" name="Notes Placeholder 2"/>
          <p:cNvSpPr>
            <a:spLocks noGrp="1"/>
          </p:cNvSpPr>
          <p:nvPr>
            <p:ph type="body" idx="1"/>
          </p:nvPr>
        </p:nvSpPr>
        <p:spPr/>
        <p:txBody>
          <a:bodyPr/>
          <a:lstStyle/>
          <a:p>
            <a:endParaRPr lang="en-US"/>
          </a:p>
        </p:txBody>
      </p:sp>
      <p:sp>
        <p:nvSpPr>
          <p:cNvPr id="5" name="Footer Placeholder 4">
            <a:extLst>
              <a:ext uri="{FF2B5EF4-FFF2-40B4-BE49-F238E27FC236}">
                <a16:creationId xmlns:a16="http://schemas.microsoft.com/office/drawing/2014/main" id="{1569FB83-9136-4511-9710-7AF7BBBA4283}"/>
              </a:ext>
            </a:extLst>
          </p:cNvPr>
          <p:cNvSpPr>
            <a:spLocks noGrp="1"/>
          </p:cNvSpPr>
          <p:nvPr>
            <p:ph type="ftr" sz="quarter" idx="4"/>
          </p:nvPr>
        </p:nvSpPr>
        <p:spPr/>
        <p:txBody>
          <a:bodyPr/>
          <a:lstStyle/>
          <a:p>
            <a:endParaRPr lang="en-US"/>
          </a:p>
        </p:txBody>
      </p:sp>
      <p:sp>
        <p:nvSpPr>
          <p:cNvPr id="6" name="Slide Number Placeholder 5">
            <a:extLst>
              <a:ext uri="{FF2B5EF4-FFF2-40B4-BE49-F238E27FC236}">
                <a16:creationId xmlns:a16="http://schemas.microsoft.com/office/drawing/2014/main" id="{87F6DF10-339F-4116-B107-D7D075821EB7}"/>
              </a:ext>
            </a:extLst>
          </p:cNvPr>
          <p:cNvSpPr>
            <a:spLocks noGrp="1"/>
          </p:cNvSpPr>
          <p:nvPr>
            <p:ph type="sldNum" sz="quarter" idx="5"/>
          </p:nvPr>
        </p:nvSpPr>
        <p:spPr>
          <a:xfrm>
            <a:off x="3974534" y="8835998"/>
            <a:ext cx="3040592" cy="466752"/>
          </a:xfrm>
          <a:prstGeom prst="rect">
            <a:avLst/>
          </a:prstGeom>
        </p:spPr>
        <p:txBody>
          <a:bodyPr/>
          <a:lstStyle/>
          <a:p>
            <a:r>
              <a:rPr lang="en-US"/>
              <a:t>smcconomy@eng.famu.fsu.edu</a:t>
            </a:r>
          </a:p>
          <a:p>
            <a:fld id="{EA048D8C-6117-40E4-8E16-004DA18562CA}" type="slidenum">
              <a:rPr lang="en-US" smtClean="0"/>
              <a:pPr/>
              <a:t>45</a:t>
            </a:fld>
            <a:endParaRPr lang="en-US"/>
          </a:p>
        </p:txBody>
      </p:sp>
      <p:sp>
        <p:nvSpPr>
          <p:cNvPr id="4" name="Header Placeholder 3">
            <a:extLst>
              <a:ext uri="{FF2B5EF4-FFF2-40B4-BE49-F238E27FC236}">
                <a16:creationId xmlns:a16="http://schemas.microsoft.com/office/drawing/2014/main" id="{77346B5A-5319-4095-AA1F-0B0458074426}"/>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21041786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93875" y="1163638"/>
            <a:ext cx="5137150" cy="2890837"/>
          </a:xfrm>
        </p:spPr>
      </p:sp>
      <p:sp>
        <p:nvSpPr>
          <p:cNvPr id="3" name="Notes Placeholder 2"/>
          <p:cNvSpPr>
            <a:spLocks noGrp="1"/>
          </p:cNvSpPr>
          <p:nvPr>
            <p:ph type="body" idx="1"/>
          </p:nvPr>
        </p:nvSpPr>
        <p:spPr/>
        <p:txBody>
          <a:bodyPr/>
          <a:lstStyle/>
          <a:p>
            <a:r>
              <a:rPr lang="en-US">
                <a:cs typeface="Calibri"/>
              </a:rPr>
              <a:t>Our sponsor is Cameron Griffith, a sales associate at Trane. And our advisor is Dr. Juan Ordonez, a full professor at the FAMU-FSU college of engineering.</a:t>
            </a:r>
            <a:endParaRPr lang="en-US"/>
          </a:p>
        </p:txBody>
      </p:sp>
      <p:sp>
        <p:nvSpPr>
          <p:cNvPr id="5" name="Footer Placeholder 4">
            <a:extLst>
              <a:ext uri="{FF2B5EF4-FFF2-40B4-BE49-F238E27FC236}">
                <a16:creationId xmlns:a16="http://schemas.microsoft.com/office/drawing/2014/main" id="{0FA8E749-28B8-4853-99A0-080A0D5FF103}"/>
              </a:ext>
            </a:extLst>
          </p:cNvPr>
          <p:cNvSpPr>
            <a:spLocks noGrp="1"/>
          </p:cNvSpPr>
          <p:nvPr>
            <p:ph type="ftr" sz="quarter" idx="4"/>
          </p:nvPr>
        </p:nvSpPr>
        <p:spPr/>
        <p:txBody>
          <a:bodyPr/>
          <a:lstStyle/>
          <a:p>
            <a:endParaRPr lang="en-US"/>
          </a:p>
        </p:txBody>
      </p:sp>
      <p:sp>
        <p:nvSpPr>
          <p:cNvPr id="6" name="Slide Number Placeholder 5">
            <a:extLst>
              <a:ext uri="{FF2B5EF4-FFF2-40B4-BE49-F238E27FC236}">
                <a16:creationId xmlns:a16="http://schemas.microsoft.com/office/drawing/2014/main" id="{E95F2D07-AC33-4882-8CF1-AFD01CCFE7E5}"/>
              </a:ext>
            </a:extLst>
          </p:cNvPr>
          <p:cNvSpPr>
            <a:spLocks noGrp="1"/>
          </p:cNvSpPr>
          <p:nvPr>
            <p:ph type="sldNum" sz="quarter" idx="5"/>
          </p:nvPr>
        </p:nvSpPr>
        <p:spPr>
          <a:xfrm>
            <a:off x="3974534" y="8835998"/>
            <a:ext cx="3040592" cy="466752"/>
          </a:xfrm>
          <a:prstGeom prst="rect">
            <a:avLst/>
          </a:prstGeom>
        </p:spPr>
        <p:txBody>
          <a:bodyPr/>
          <a:lstStyle/>
          <a:p>
            <a:r>
              <a:rPr lang="en-US"/>
              <a:t>smcconomy@eng.famu.fsu.edu</a:t>
            </a:r>
          </a:p>
          <a:p>
            <a:fld id="{EA048D8C-6117-40E4-8E16-004DA18562CA}" type="slidenum">
              <a:rPr lang="en-US" smtClean="0"/>
              <a:pPr/>
              <a:t>3</a:t>
            </a:fld>
            <a:endParaRPr lang="en-US"/>
          </a:p>
        </p:txBody>
      </p:sp>
      <p:sp>
        <p:nvSpPr>
          <p:cNvPr id="4" name="Header Placeholder 3">
            <a:extLst>
              <a:ext uri="{FF2B5EF4-FFF2-40B4-BE49-F238E27FC236}">
                <a16:creationId xmlns:a16="http://schemas.microsoft.com/office/drawing/2014/main" id="{E68023E4-17CA-4ACB-AB94-52D736900EAA}"/>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297272213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93875" y="1163638"/>
            <a:ext cx="5137150" cy="2890837"/>
          </a:xfrm>
        </p:spPr>
      </p:sp>
      <p:sp>
        <p:nvSpPr>
          <p:cNvPr id="3" name="Notes Placeholder 2"/>
          <p:cNvSpPr>
            <a:spLocks noGrp="1"/>
          </p:cNvSpPr>
          <p:nvPr>
            <p:ph type="body" idx="1"/>
          </p:nvPr>
        </p:nvSpPr>
        <p:spPr/>
        <p:txBody>
          <a:bodyPr/>
          <a:lstStyle/>
          <a:p>
            <a:endParaRPr lang="en-US"/>
          </a:p>
        </p:txBody>
      </p:sp>
      <p:sp>
        <p:nvSpPr>
          <p:cNvPr id="5" name="Footer Placeholder 4">
            <a:extLst>
              <a:ext uri="{FF2B5EF4-FFF2-40B4-BE49-F238E27FC236}">
                <a16:creationId xmlns:a16="http://schemas.microsoft.com/office/drawing/2014/main" id="{62351432-D126-496A-87EF-4C31932ADC74}"/>
              </a:ext>
            </a:extLst>
          </p:cNvPr>
          <p:cNvSpPr>
            <a:spLocks noGrp="1"/>
          </p:cNvSpPr>
          <p:nvPr>
            <p:ph type="ftr" sz="quarter" idx="4"/>
          </p:nvPr>
        </p:nvSpPr>
        <p:spPr/>
        <p:txBody>
          <a:bodyPr/>
          <a:lstStyle/>
          <a:p>
            <a:endParaRPr lang="en-US"/>
          </a:p>
        </p:txBody>
      </p:sp>
      <p:sp>
        <p:nvSpPr>
          <p:cNvPr id="6" name="Slide Number Placeholder 5">
            <a:extLst>
              <a:ext uri="{FF2B5EF4-FFF2-40B4-BE49-F238E27FC236}">
                <a16:creationId xmlns:a16="http://schemas.microsoft.com/office/drawing/2014/main" id="{A1BB0486-847D-4D0E-89C1-9821726B64D6}"/>
              </a:ext>
            </a:extLst>
          </p:cNvPr>
          <p:cNvSpPr>
            <a:spLocks noGrp="1"/>
          </p:cNvSpPr>
          <p:nvPr>
            <p:ph type="sldNum" sz="quarter" idx="5"/>
          </p:nvPr>
        </p:nvSpPr>
        <p:spPr>
          <a:xfrm>
            <a:off x="3974534" y="8835998"/>
            <a:ext cx="3040592" cy="466752"/>
          </a:xfrm>
          <a:prstGeom prst="rect">
            <a:avLst/>
          </a:prstGeom>
        </p:spPr>
        <p:txBody>
          <a:bodyPr/>
          <a:lstStyle/>
          <a:p>
            <a:r>
              <a:rPr lang="en-US"/>
              <a:t>smcconomy@eng.famu.fsu.edu</a:t>
            </a:r>
          </a:p>
          <a:p>
            <a:fld id="{EA048D8C-6117-40E4-8E16-004DA18562CA}" type="slidenum">
              <a:rPr lang="en-US" smtClean="0"/>
              <a:pPr/>
              <a:t>46</a:t>
            </a:fld>
            <a:endParaRPr lang="en-US"/>
          </a:p>
        </p:txBody>
      </p:sp>
      <p:sp>
        <p:nvSpPr>
          <p:cNvPr id="4" name="Header Placeholder 3">
            <a:extLst>
              <a:ext uri="{FF2B5EF4-FFF2-40B4-BE49-F238E27FC236}">
                <a16:creationId xmlns:a16="http://schemas.microsoft.com/office/drawing/2014/main" id="{85B201B2-CAB3-457F-A992-1FAF5E562E16}"/>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53215808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76413" y="1128713"/>
            <a:ext cx="5137150" cy="2890837"/>
          </a:xfrm>
        </p:spPr>
      </p:sp>
      <p:sp>
        <p:nvSpPr>
          <p:cNvPr id="3" name="Notes Placeholder 2"/>
          <p:cNvSpPr>
            <a:spLocks noGrp="1"/>
          </p:cNvSpPr>
          <p:nvPr>
            <p:ph type="body" idx="1"/>
          </p:nvPr>
        </p:nvSpPr>
        <p:spPr/>
        <p:txBody>
          <a:bodyPr/>
          <a:lstStyle/>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For a quick overview on what the </a:t>
            </a:r>
            <a:r>
              <a:rPr lang="en-US" err="1"/>
              <a:t>Maglab</a:t>
            </a:r>
            <a:r>
              <a:rPr lang="en-US"/>
              <a:t> is: it’s a facility that has the world’s largest and highest-powered magnet in the world. It’s funded by National Science Foundation and the state of Florida, and each year more than 2,000 scientists come from across the globe to use their facilities. It focuses on using magnetic fields to conduct research on topics including physics, biology, bioengineering, chemistry, geochemistry, and biochemistry. It’s uses a lot of energy to run its operations, specifically 8% of Tallahassee’s electricity.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Now Trane is involved in supplying it’s HVAC system. Trane is a manufacturer of heating, ventilating, air conditioning systems; and they build management systems and controls.  They rank consistently above average in customer satisfaction and dependability because of the quality of its components and the lifespan of its system is around 15-20 years.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2764C166-993A-466E-8B1C-D264331CEF04}" type="slidenum">
              <a:rPr lang="en-US" smtClean="0"/>
              <a:t>47</a:t>
            </a:fld>
            <a:endParaRPr lang="en-US"/>
          </a:p>
        </p:txBody>
      </p:sp>
    </p:spTree>
    <p:extLst>
      <p:ext uri="{BB962C8B-B14F-4D97-AF65-F5344CB8AC3E}">
        <p14:creationId xmlns:p14="http://schemas.microsoft.com/office/powerpoint/2010/main" val="46351459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76413" y="1128713"/>
            <a:ext cx="5137150" cy="2890837"/>
          </a:xfrm>
        </p:spPr>
      </p:sp>
      <p:sp>
        <p:nvSpPr>
          <p:cNvPr id="3" name="Notes Placeholder 2"/>
          <p:cNvSpPr>
            <a:spLocks noGrp="1"/>
          </p:cNvSpPr>
          <p:nvPr>
            <p:ph type="body" idx="1"/>
          </p:nvPr>
        </p:nvSpPr>
        <p:spPr/>
        <p:txBody>
          <a:bodyPr/>
          <a:lstStyle/>
          <a:p>
            <a:r>
              <a:rPr lang="en-US"/>
              <a:t>Our stakeholders are our sponsor, Cameron Griffith, Trane, and the FAMU FSU College of Engineering. </a:t>
            </a:r>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2764C166-993A-466E-8B1C-D264331CEF04}" type="slidenum">
              <a:rPr lang="en-US" smtClean="0"/>
              <a:t>48</a:t>
            </a:fld>
            <a:endParaRPr lang="en-US"/>
          </a:p>
        </p:txBody>
      </p:sp>
    </p:spTree>
    <p:extLst>
      <p:ext uri="{BB962C8B-B14F-4D97-AF65-F5344CB8AC3E}">
        <p14:creationId xmlns:p14="http://schemas.microsoft.com/office/powerpoint/2010/main" val="277977047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76413" y="1128713"/>
            <a:ext cx="5137150" cy="2890837"/>
          </a:xfrm>
        </p:spPr>
      </p:sp>
      <p:sp>
        <p:nvSpPr>
          <p:cNvPr id="3" name="Notes Placeholder 2"/>
          <p:cNvSpPr>
            <a:spLocks noGrp="1"/>
          </p:cNvSpPr>
          <p:nvPr>
            <p:ph type="body" idx="1"/>
          </p:nvPr>
        </p:nvSpPr>
        <p:spPr/>
        <p:txBody>
          <a:bodyPr/>
          <a:lstStyle/>
          <a:p>
            <a:r>
              <a:rPr lang="en-US"/>
              <a:t>And our secondary market are </a:t>
            </a:r>
            <a:r>
              <a:rPr lang="en-US" err="1"/>
              <a:t>famu</a:t>
            </a:r>
            <a:r>
              <a:rPr lang="en-US"/>
              <a:t> and </a:t>
            </a:r>
            <a:r>
              <a:rPr lang="en-US" err="1"/>
              <a:t>fsu</a:t>
            </a:r>
            <a:r>
              <a:rPr lang="en-US"/>
              <a:t> main campuses because then they can modify and change their techniques similarly to the primary market </a:t>
            </a:r>
            <a:r>
              <a:rPr lang="en-US" err="1"/>
              <a:t>inorder</a:t>
            </a:r>
            <a:r>
              <a:rPr lang="en-US"/>
              <a:t> to achieve the same result of reducing their carbon footprint while still saving money.</a:t>
            </a:r>
          </a:p>
          <a:p>
            <a:endParaRPr lang="en-US"/>
          </a:p>
          <a:p>
            <a:r>
              <a:rPr lang="en-US"/>
              <a:t>Also, building contractors are involved here as their job is to construct, modify, or demolish a structure and using our solution they could earn more capital by implementing it in future contracts.</a:t>
            </a:r>
          </a:p>
          <a:p>
            <a:endParaRPr lang="en-US"/>
          </a:p>
          <a:p>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2764C166-993A-466E-8B1C-D264331CEF04}" type="slidenum">
              <a:rPr lang="en-US" smtClean="0"/>
              <a:t>49</a:t>
            </a:fld>
            <a:endParaRPr lang="en-US"/>
          </a:p>
        </p:txBody>
      </p:sp>
    </p:spTree>
    <p:extLst>
      <p:ext uri="{BB962C8B-B14F-4D97-AF65-F5344CB8AC3E}">
        <p14:creationId xmlns:p14="http://schemas.microsoft.com/office/powerpoint/2010/main" val="53544486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76413" y="1128713"/>
            <a:ext cx="5137150" cy="2890837"/>
          </a:xfrm>
        </p:spPr>
      </p:sp>
      <p:sp>
        <p:nvSpPr>
          <p:cNvPr id="3" name="Notes Placeholder 2"/>
          <p:cNvSpPr>
            <a:spLocks noGrp="1"/>
          </p:cNvSpPr>
          <p:nvPr>
            <p:ph type="body" idx="1"/>
          </p:nvPr>
        </p:nvSpPr>
        <p:spPr/>
        <p:txBody>
          <a:bodyPr/>
          <a:lstStyle/>
          <a:p>
            <a:r>
              <a:rPr lang="en-US"/>
              <a:t>Now our team has a decision to make. </a:t>
            </a:r>
          </a:p>
          <a:p>
            <a:endParaRPr lang="en-US"/>
          </a:p>
          <a:p>
            <a:r>
              <a:rPr lang="en-US"/>
              <a:t>We need to either design a way to transport the chill water from the </a:t>
            </a:r>
            <a:r>
              <a:rPr lang="en-US" err="1"/>
              <a:t>MagLab</a:t>
            </a:r>
            <a:r>
              <a:rPr lang="en-US"/>
              <a:t> to IRCB</a:t>
            </a:r>
          </a:p>
          <a:p>
            <a:endParaRPr lang="en-US"/>
          </a:p>
          <a:p>
            <a:r>
              <a:rPr lang="en-US"/>
              <a:t> or improve the efficiency of the existing </a:t>
            </a:r>
            <a:r>
              <a:rPr lang="en-US" err="1"/>
              <a:t>MagLab</a:t>
            </a:r>
            <a:r>
              <a:rPr lang="en-US"/>
              <a:t> facilities. </a:t>
            </a:r>
          </a:p>
          <a:p>
            <a:endParaRPr lang="en-US"/>
          </a:p>
          <a:p>
            <a:r>
              <a:rPr lang="en-US"/>
              <a:t>Both of these directions reduce carbon emissions therefore satisfying the original scope.  Our team has selected to improve the existing facilities</a:t>
            </a:r>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2764C166-993A-466E-8B1C-D264331CEF04}" type="slidenum">
              <a:rPr lang="en-US" smtClean="0"/>
              <a:t>50</a:t>
            </a:fld>
            <a:endParaRPr lang="en-US"/>
          </a:p>
        </p:txBody>
      </p:sp>
    </p:spTree>
    <p:extLst>
      <p:ext uri="{BB962C8B-B14F-4D97-AF65-F5344CB8AC3E}">
        <p14:creationId xmlns:p14="http://schemas.microsoft.com/office/powerpoint/2010/main" val="278720851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76413" y="1128713"/>
            <a:ext cx="5137150" cy="2890837"/>
          </a:xfrm>
        </p:spPr>
      </p:sp>
      <p:sp>
        <p:nvSpPr>
          <p:cNvPr id="3" name="Notes Placeholder 2"/>
          <p:cNvSpPr>
            <a:spLocks noGrp="1"/>
          </p:cNvSpPr>
          <p:nvPr>
            <p:ph type="body" idx="1"/>
          </p:nvPr>
        </p:nvSpPr>
        <p:spPr/>
        <p:txBody>
          <a:bodyPr/>
          <a:lstStyle/>
          <a:p>
            <a:r>
              <a:rPr lang="en-US"/>
              <a:t>There is a new building coming to the Innovation park. </a:t>
            </a:r>
          </a:p>
          <a:p>
            <a:endParaRPr lang="en-US"/>
          </a:p>
          <a:p>
            <a:r>
              <a:rPr lang="en-US"/>
              <a:t>The Interdisciplinary Research and Commercialization Building will begin construction in 2024.</a:t>
            </a:r>
          </a:p>
          <a:p>
            <a:endParaRPr lang="en-US"/>
          </a:p>
          <a:p>
            <a:r>
              <a:rPr lang="en-US"/>
              <a:t> The current plan is to use the chill water from the </a:t>
            </a:r>
            <a:r>
              <a:rPr lang="en-US" err="1"/>
              <a:t>MagLab</a:t>
            </a:r>
            <a:r>
              <a:rPr lang="en-US"/>
              <a:t> to cool the new building. Chill water would be pumped from the </a:t>
            </a:r>
            <a:r>
              <a:rPr lang="en-US" err="1"/>
              <a:t>MagLab</a:t>
            </a:r>
            <a:r>
              <a:rPr lang="en-US"/>
              <a:t> and used in IRCB’s HVAC system. This method would reduce the amount of carbon emissions because using one building’s HVAC to cool two buildings consumes less energy than having each building provide their own cooling. Think of it like carpooling. Using one car for two people saves on fuel emissions. This is the same basic </a:t>
            </a:r>
          </a:p>
          <a:p>
            <a:endParaRPr lang="en-US"/>
          </a:p>
          <a:p>
            <a:r>
              <a:rPr lang="en-US"/>
              <a:t>New building without HVAC.</a:t>
            </a:r>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2764C166-993A-466E-8B1C-D264331CEF04}" type="slidenum">
              <a:rPr lang="en-US" smtClean="0"/>
              <a:t>62</a:t>
            </a:fld>
            <a:endParaRPr lang="en-US"/>
          </a:p>
        </p:txBody>
      </p:sp>
    </p:spTree>
    <p:extLst>
      <p:ext uri="{BB962C8B-B14F-4D97-AF65-F5344CB8AC3E}">
        <p14:creationId xmlns:p14="http://schemas.microsoft.com/office/powerpoint/2010/main" val="368113296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93875" y="1163638"/>
            <a:ext cx="5137150" cy="2890837"/>
          </a:xfrm>
        </p:spPr>
      </p:sp>
      <p:sp>
        <p:nvSpPr>
          <p:cNvPr id="3" name="Notes Placeholder 2"/>
          <p:cNvSpPr>
            <a:spLocks noGrp="1"/>
          </p:cNvSpPr>
          <p:nvPr>
            <p:ph type="body" idx="1"/>
          </p:nvPr>
        </p:nvSpPr>
        <p:spPr/>
        <p:txBody>
          <a:bodyPr/>
          <a:lstStyle/>
          <a:p>
            <a:endParaRPr lang="en-US"/>
          </a:p>
        </p:txBody>
      </p:sp>
      <p:sp>
        <p:nvSpPr>
          <p:cNvPr id="5" name="Footer Placeholder 4">
            <a:extLst>
              <a:ext uri="{FF2B5EF4-FFF2-40B4-BE49-F238E27FC236}">
                <a16:creationId xmlns:a16="http://schemas.microsoft.com/office/drawing/2014/main" id="{F4F055F1-FB42-4783-9149-570D40648663}"/>
              </a:ext>
            </a:extLst>
          </p:cNvPr>
          <p:cNvSpPr>
            <a:spLocks noGrp="1"/>
          </p:cNvSpPr>
          <p:nvPr>
            <p:ph type="ftr" sz="quarter" idx="4"/>
          </p:nvPr>
        </p:nvSpPr>
        <p:spPr/>
        <p:txBody>
          <a:bodyPr/>
          <a:lstStyle/>
          <a:p>
            <a:endParaRPr lang="en-US"/>
          </a:p>
        </p:txBody>
      </p:sp>
      <p:sp>
        <p:nvSpPr>
          <p:cNvPr id="6" name="Slide Number Placeholder 5">
            <a:extLst>
              <a:ext uri="{FF2B5EF4-FFF2-40B4-BE49-F238E27FC236}">
                <a16:creationId xmlns:a16="http://schemas.microsoft.com/office/drawing/2014/main" id="{32120210-6384-43C8-9E83-E27A30B3E757}"/>
              </a:ext>
            </a:extLst>
          </p:cNvPr>
          <p:cNvSpPr>
            <a:spLocks noGrp="1"/>
          </p:cNvSpPr>
          <p:nvPr>
            <p:ph type="sldNum" sz="quarter" idx="5"/>
          </p:nvPr>
        </p:nvSpPr>
        <p:spPr>
          <a:xfrm>
            <a:off x="3974534" y="8835998"/>
            <a:ext cx="3040592" cy="466752"/>
          </a:xfrm>
          <a:prstGeom prst="rect">
            <a:avLst/>
          </a:prstGeom>
        </p:spPr>
        <p:txBody>
          <a:bodyPr/>
          <a:lstStyle/>
          <a:p>
            <a:r>
              <a:rPr lang="en-US"/>
              <a:t>smcconomy@eng.famu.fsu.edu</a:t>
            </a:r>
          </a:p>
          <a:p>
            <a:fld id="{EA048D8C-6117-40E4-8E16-004DA18562CA}" type="slidenum">
              <a:rPr lang="en-US" smtClean="0"/>
              <a:pPr/>
              <a:t>63</a:t>
            </a:fld>
            <a:endParaRPr lang="en-US"/>
          </a:p>
        </p:txBody>
      </p:sp>
      <p:sp>
        <p:nvSpPr>
          <p:cNvPr id="4" name="Header Placeholder 3">
            <a:extLst>
              <a:ext uri="{FF2B5EF4-FFF2-40B4-BE49-F238E27FC236}">
                <a16:creationId xmlns:a16="http://schemas.microsoft.com/office/drawing/2014/main" id="{A8C6B35D-05E7-4E18-BE5F-A9BDC829F246}"/>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226545243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93875" y="1163638"/>
            <a:ext cx="5137150" cy="2890837"/>
          </a:xfrm>
        </p:spPr>
      </p:sp>
      <p:sp>
        <p:nvSpPr>
          <p:cNvPr id="3" name="Notes Placeholder 2"/>
          <p:cNvSpPr>
            <a:spLocks noGrp="1"/>
          </p:cNvSpPr>
          <p:nvPr>
            <p:ph type="body" idx="1"/>
          </p:nvPr>
        </p:nvSpPr>
        <p:spPr/>
        <p:txBody>
          <a:bodyPr/>
          <a:lstStyle/>
          <a:p>
            <a:endParaRPr lang="en-US"/>
          </a:p>
        </p:txBody>
      </p:sp>
      <p:sp>
        <p:nvSpPr>
          <p:cNvPr id="5" name="Footer Placeholder 4">
            <a:extLst>
              <a:ext uri="{FF2B5EF4-FFF2-40B4-BE49-F238E27FC236}">
                <a16:creationId xmlns:a16="http://schemas.microsoft.com/office/drawing/2014/main" id="{E5EB53BA-3262-41AA-9B83-011EBA75DDB2}"/>
              </a:ext>
            </a:extLst>
          </p:cNvPr>
          <p:cNvSpPr>
            <a:spLocks noGrp="1"/>
          </p:cNvSpPr>
          <p:nvPr>
            <p:ph type="ftr" sz="quarter" idx="4"/>
          </p:nvPr>
        </p:nvSpPr>
        <p:spPr/>
        <p:txBody>
          <a:bodyPr/>
          <a:lstStyle/>
          <a:p>
            <a:endParaRPr lang="en-US"/>
          </a:p>
        </p:txBody>
      </p:sp>
      <p:sp>
        <p:nvSpPr>
          <p:cNvPr id="6" name="Slide Number Placeholder 5">
            <a:extLst>
              <a:ext uri="{FF2B5EF4-FFF2-40B4-BE49-F238E27FC236}">
                <a16:creationId xmlns:a16="http://schemas.microsoft.com/office/drawing/2014/main" id="{40166A78-28F3-4146-80FF-E3A426E2757A}"/>
              </a:ext>
            </a:extLst>
          </p:cNvPr>
          <p:cNvSpPr>
            <a:spLocks noGrp="1"/>
          </p:cNvSpPr>
          <p:nvPr>
            <p:ph type="sldNum" sz="quarter" idx="5"/>
          </p:nvPr>
        </p:nvSpPr>
        <p:spPr>
          <a:xfrm>
            <a:off x="3974534" y="8835998"/>
            <a:ext cx="3040592" cy="466752"/>
          </a:xfrm>
          <a:prstGeom prst="rect">
            <a:avLst/>
          </a:prstGeom>
        </p:spPr>
        <p:txBody>
          <a:bodyPr/>
          <a:lstStyle/>
          <a:p>
            <a:r>
              <a:rPr lang="en-US"/>
              <a:t>smcconomy@eng.famu.fsu.edu</a:t>
            </a:r>
          </a:p>
          <a:p>
            <a:fld id="{EA048D8C-6117-40E4-8E16-004DA18562CA}" type="slidenum">
              <a:rPr lang="en-US" smtClean="0"/>
              <a:pPr/>
              <a:t>64</a:t>
            </a:fld>
            <a:endParaRPr lang="en-US"/>
          </a:p>
        </p:txBody>
      </p:sp>
      <p:sp>
        <p:nvSpPr>
          <p:cNvPr id="4" name="Header Placeholder 3">
            <a:extLst>
              <a:ext uri="{FF2B5EF4-FFF2-40B4-BE49-F238E27FC236}">
                <a16:creationId xmlns:a16="http://schemas.microsoft.com/office/drawing/2014/main" id="{715FCE9E-65E0-46AF-9A68-1CF641926146}"/>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414349513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93875" y="1163638"/>
            <a:ext cx="5137150" cy="2890837"/>
          </a:xfrm>
        </p:spPr>
      </p:sp>
      <p:sp>
        <p:nvSpPr>
          <p:cNvPr id="3" name="Notes Placeholder 2"/>
          <p:cNvSpPr>
            <a:spLocks noGrp="1"/>
          </p:cNvSpPr>
          <p:nvPr>
            <p:ph type="body" idx="1"/>
          </p:nvPr>
        </p:nvSpPr>
        <p:spPr/>
        <p:txBody>
          <a:bodyPr/>
          <a:lstStyle/>
          <a:p>
            <a:endParaRPr lang="en-US"/>
          </a:p>
        </p:txBody>
      </p:sp>
      <p:sp>
        <p:nvSpPr>
          <p:cNvPr id="5" name="Footer Placeholder 4">
            <a:extLst>
              <a:ext uri="{FF2B5EF4-FFF2-40B4-BE49-F238E27FC236}">
                <a16:creationId xmlns:a16="http://schemas.microsoft.com/office/drawing/2014/main" id="{0B59DD83-ED49-4968-9B6D-950EFBD67E69}"/>
              </a:ext>
            </a:extLst>
          </p:cNvPr>
          <p:cNvSpPr>
            <a:spLocks noGrp="1"/>
          </p:cNvSpPr>
          <p:nvPr>
            <p:ph type="ftr" sz="quarter" idx="4"/>
          </p:nvPr>
        </p:nvSpPr>
        <p:spPr/>
        <p:txBody>
          <a:bodyPr/>
          <a:lstStyle/>
          <a:p>
            <a:endParaRPr lang="en-US"/>
          </a:p>
        </p:txBody>
      </p:sp>
      <p:sp>
        <p:nvSpPr>
          <p:cNvPr id="6" name="Slide Number Placeholder 5">
            <a:extLst>
              <a:ext uri="{FF2B5EF4-FFF2-40B4-BE49-F238E27FC236}">
                <a16:creationId xmlns:a16="http://schemas.microsoft.com/office/drawing/2014/main" id="{0989460D-BB8D-4D45-A1EC-53B079D8AA67}"/>
              </a:ext>
            </a:extLst>
          </p:cNvPr>
          <p:cNvSpPr>
            <a:spLocks noGrp="1"/>
          </p:cNvSpPr>
          <p:nvPr>
            <p:ph type="sldNum" sz="quarter" idx="5"/>
          </p:nvPr>
        </p:nvSpPr>
        <p:spPr>
          <a:xfrm>
            <a:off x="3974534" y="8835998"/>
            <a:ext cx="3040592" cy="466752"/>
          </a:xfrm>
          <a:prstGeom prst="rect">
            <a:avLst/>
          </a:prstGeom>
        </p:spPr>
        <p:txBody>
          <a:bodyPr/>
          <a:lstStyle/>
          <a:p>
            <a:r>
              <a:rPr lang="en-US"/>
              <a:t>smcconomy@eng.famu.fsu.edu</a:t>
            </a:r>
          </a:p>
          <a:p>
            <a:fld id="{EA048D8C-6117-40E4-8E16-004DA18562CA}" type="slidenum">
              <a:rPr lang="en-US" smtClean="0"/>
              <a:pPr/>
              <a:t>65</a:t>
            </a:fld>
            <a:endParaRPr lang="en-US"/>
          </a:p>
        </p:txBody>
      </p:sp>
      <p:sp>
        <p:nvSpPr>
          <p:cNvPr id="4" name="Header Placeholder 3">
            <a:extLst>
              <a:ext uri="{FF2B5EF4-FFF2-40B4-BE49-F238E27FC236}">
                <a16:creationId xmlns:a16="http://schemas.microsoft.com/office/drawing/2014/main" id="{1A13E95F-0C22-4887-A8D9-05E833E035DE}"/>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385274878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93875" y="1163638"/>
            <a:ext cx="5137150" cy="2890837"/>
          </a:xfrm>
        </p:spPr>
      </p:sp>
      <p:sp>
        <p:nvSpPr>
          <p:cNvPr id="3" name="Notes Placeholder 2"/>
          <p:cNvSpPr>
            <a:spLocks noGrp="1"/>
          </p:cNvSpPr>
          <p:nvPr>
            <p:ph type="body" idx="1"/>
          </p:nvPr>
        </p:nvSpPr>
        <p:spPr/>
        <p:txBody>
          <a:bodyPr/>
          <a:lstStyle/>
          <a:p>
            <a:endParaRPr lang="en-US"/>
          </a:p>
        </p:txBody>
      </p:sp>
      <p:sp>
        <p:nvSpPr>
          <p:cNvPr id="5" name="Footer Placeholder 4">
            <a:extLst>
              <a:ext uri="{FF2B5EF4-FFF2-40B4-BE49-F238E27FC236}">
                <a16:creationId xmlns:a16="http://schemas.microsoft.com/office/drawing/2014/main" id="{ED87CE34-B2C1-4A16-9367-82DA90448E5C}"/>
              </a:ext>
            </a:extLst>
          </p:cNvPr>
          <p:cNvSpPr>
            <a:spLocks noGrp="1"/>
          </p:cNvSpPr>
          <p:nvPr>
            <p:ph type="ftr" sz="quarter" idx="4"/>
          </p:nvPr>
        </p:nvSpPr>
        <p:spPr/>
        <p:txBody>
          <a:bodyPr/>
          <a:lstStyle/>
          <a:p>
            <a:endParaRPr lang="en-US"/>
          </a:p>
        </p:txBody>
      </p:sp>
      <p:sp>
        <p:nvSpPr>
          <p:cNvPr id="6" name="Slide Number Placeholder 5">
            <a:extLst>
              <a:ext uri="{FF2B5EF4-FFF2-40B4-BE49-F238E27FC236}">
                <a16:creationId xmlns:a16="http://schemas.microsoft.com/office/drawing/2014/main" id="{418B80C3-2E57-4717-94B0-9E58ED9B6DA0}"/>
              </a:ext>
            </a:extLst>
          </p:cNvPr>
          <p:cNvSpPr>
            <a:spLocks noGrp="1"/>
          </p:cNvSpPr>
          <p:nvPr>
            <p:ph type="sldNum" sz="quarter" idx="5"/>
          </p:nvPr>
        </p:nvSpPr>
        <p:spPr>
          <a:xfrm>
            <a:off x="3974534" y="8835998"/>
            <a:ext cx="3040592" cy="466752"/>
          </a:xfrm>
          <a:prstGeom prst="rect">
            <a:avLst/>
          </a:prstGeom>
        </p:spPr>
        <p:txBody>
          <a:bodyPr/>
          <a:lstStyle/>
          <a:p>
            <a:r>
              <a:rPr lang="en-US"/>
              <a:t>smcconomy@eng.famu.fsu.edu</a:t>
            </a:r>
          </a:p>
          <a:p>
            <a:fld id="{EA048D8C-6117-40E4-8E16-004DA18562CA}" type="slidenum">
              <a:rPr lang="en-US" smtClean="0"/>
              <a:pPr/>
              <a:t>66</a:t>
            </a:fld>
            <a:endParaRPr lang="en-US"/>
          </a:p>
        </p:txBody>
      </p:sp>
      <p:sp>
        <p:nvSpPr>
          <p:cNvPr id="4" name="Header Placeholder 3">
            <a:extLst>
              <a:ext uri="{FF2B5EF4-FFF2-40B4-BE49-F238E27FC236}">
                <a16:creationId xmlns:a16="http://schemas.microsoft.com/office/drawing/2014/main" id="{06DD67E2-32B5-4BA3-8136-A6C7D90C3759}"/>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5182978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76413" y="1128713"/>
            <a:ext cx="5137150" cy="2890837"/>
          </a:xfrm>
        </p:spPr>
      </p:sp>
      <p:sp>
        <p:nvSpPr>
          <p:cNvPr id="3" name="Notes Placeholder 2"/>
          <p:cNvSpPr>
            <a:spLocks noGrp="1"/>
          </p:cNvSpPr>
          <p:nvPr>
            <p:ph type="body" idx="1"/>
          </p:nvPr>
        </p:nvSpPr>
        <p:spPr/>
        <p:txBody>
          <a:bodyPr/>
          <a:lstStyle/>
          <a:p>
            <a:r>
              <a:rPr lang="en-US"/>
              <a:t>Bianca Marius</a:t>
            </a:r>
          </a:p>
          <a:p>
            <a:endParaRPr lang="en-US">
              <a:cs typeface="Calibri"/>
            </a:endParaRPr>
          </a:p>
          <a:p>
            <a:r>
              <a:rPr lang="en-US">
                <a:cs typeface="Calibri"/>
              </a:rPr>
              <a:t>The main objective of this project is to reduce the carbon emissions of Innovation Park.</a:t>
            </a:r>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2764C166-993A-466E-8B1C-D264331CEF04}" type="slidenum">
              <a:rPr lang="en-US" smtClean="0"/>
              <a:t>4</a:t>
            </a:fld>
            <a:endParaRPr lang="en-US"/>
          </a:p>
        </p:txBody>
      </p:sp>
    </p:spTree>
    <p:extLst>
      <p:ext uri="{BB962C8B-B14F-4D97-AF65-F5344CB8AC3E}">
        <p14:creationId xmlns:p14="http://schemas.microsoft.com/office/powerpoint/2010/main" val="110442942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93875" y="1163638"/>
            <a:ext cx="5137150" cy="2890837"/>
          </a:xfrm>
        </p:spPr>
      </p:sp>
      <p:sp>
        <p:nvSpPr>
          <p:cNvPr id="3" name="Notes Placeholder 2"/>
          <p:cNvSpPr>
            <a:spLocks noGrp="1"/>
          </p:cNvSpPr>
          <p:nvPr>
            <p:ph type="body" idx="1"/>
          </p:nvPr>
        </p:nvSpPr>
        <p:spPr/>
        <p:txBody>
          <a:bodyPr/>
          <a:lstStyle/>
          <a:p>
            <a:endParaRPr lang="en-US"/>
          </a:p>
        </p:txBody>
      </p:sp>
      <p:sp>
        <p:nvSpPr>
          <p:cNvPr id="5" name="Footer Placeholder 4">
            <a:extLst>
              <a:ext uri="{FF2B5EF4-FFF2-40B4-BE49-F238E27FC236}">
                <a16:creationId xmlns:a16="http://schemas.microsoft.com/office/drawing/2014/main" id="{DB8037F7-0C22-41D9-84C8-6BAC3771AB53}"/>
              </a:ext>
            </a:extLst>
          </p:cNvPr>
          <p:cNvSpPr>
            <a:spLocks noGrp="1"/>
          </p:cNvSpPr>
          <p:nvPr>
            <p:ph type="ftr" sz="quarter" idx="4"/>
          </p:nvPr>
        </p:nvSpPr>
        <p:spPr/>
        <p:txBody>
          <a:bodyPr/>
          <a:lstStyle/>
          <a:p>
            <a:endParaRPr lang="en-US"/>
          </a:p>
        </p:txBody>
      </p:sp>
      <p:sp>
        <p:nvSpPr>
          <p:cNvPr id="6" name="Slide Number Placeholder 5">
            <a:extLst>
              <a:ext uri="{FF2B5EF4-FFF2-40B4-BE49-F238E27FC236}">
                <a16:creationId xmlns:a16="http://schemas.microsoft.com/office/drawing/2014/main" id="{17C4DBC7-7085-45E7-B6BB-D7BEF69A8204}"/>
              </a:ext>
            </a:extLst>
          </p:cNvPr>
          <p:cNvSpPr>
            <a:spLocks noGrp="1"/>
          </p:cNvSpPr>
          <p:nvPr>
            <p:ph type="sldNum" sz="quarter" idx="5"/>
          </p:nvPr>
        </p:nvSpPr>
        <p:spPr>
          <a:xfrm>
            <a:off x="3974534" y="8835998"/>
            <a:ext cx="3040592" cy="466752"/>
          </a:xfrm>
          <a:prstGeom prst="rect">
            <a:avLst/>
          </a:prstGeom>
        </p:spPr>
        <p:txBody>
          <a:bodyPr/>
          <a:lstStyle/>
          <a:p>
            <a:r>
              <a:rPr lang="en-US"/>
              <a:t>smcconomy@eng.famu.fsu.edu</a:t>
            </a:r>
          </a:p>
          <a:p>
            <a:fld id="{EA048D8C-6117-40E4-8E16-004DA18562CA}" type="slidenum">
              <a:rPr lang="en-US" smtClean="0"/>
              <a:pPr/>
              <a:t>67</a:t>
            </a:fld>
            <a:endParaRPr lang="en-US"/>
          </a:p>
        </p:txBody>
      </p:sp>
      <p:sp>
        <p:nvSpPr>
          <p:cNvPr id="4" name="Header Placeholder 3">
            <a:extLst>
              <a:ext uri="{FF2B5EF4-FFF2-40B4-BE49-F238E27FC236}">
                <a16:creationId xmlns:a16="http://schemas.microsoft.com/office/drawing/2014/main" id="{01D32153-49AB-4FC4-BA9B-8FAC74B44D6D}"/>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361651063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93875" y="1163638"/>
            <a:ext cx="5137150" cy="2890837"/>
          </a:xfrm>
        </p:spPr>
      </p:sp>
      <p:sp>
        <p:nvSpPr>
          <p:cNvPr id="3" name="Notes Placeholder 2"/>
          <p:cNvSpPr>
            <a:spLocks noGrp="1"/>
          </p:cNvSpPr>
          <p:nvPr>
            <p:ph type="body" idx="1"/>
          </p:nvPr>
        </p:nvSpPr>
        <p:spPr/>
        <p:txBody>
          <a:bodyPr/>
          <a:lstStyle/>
          <a:p>
            <a:endParaRPr lang="en-US"/>
          </a:p>
        </p:txBody>
      </p:sp>
      <p:sp>
        <p:nvSpPr>
          <p:cNvPr id="5" name="Footer Placeholder 4">
            <a:extLst>
              <a:ext uri="{FF2B5EF4-FFF2-40B4-BE49-F238E27FC236}">
                <a16:creationId xmlns:a16="http://schemas.microsoft.com/office/drawing/2014/main" id="{DFC2E00E-571E-443A-9E68-4C3B2D80D025}"/>
              </a:ext>
            </a:extLst>
          </p:cNvPr>
          <p:cNvSpPr>
            <a:spLocks noGrp="1"/>
          </p:cNvSpPr>
          <p:nvPr>
            <p:ph type="ftr" sz="quarter" idx="4"/>
          </p:nvPr>
        </p:nvSpPr>
        <p:spPr/>
        <p:txBody>
          <a:bodyPr/>
          <a:lstStyle/>
          <a:p>
            <a:endParaRPr lang="en-US"/>
          </a:p>
        </p:txBody>
      </p:sp>
      <p:sp>
        <p:nvSpPr>
          <p:cNvPr id="6" name="Slide Number Placeholder 5">
            <a:extLst>
              <a:ext uri="{FF2B5EF4-FFF2-40B4-BE49-F238E27FC236}">
                <a16:creationId xmlns:a16="http://schemas.microsoft.com/office/drawing/2014/main" id="{337ACA78-4E58-4B80-96FB-BE6AA500E83D}"/>
              </a:ext>
            </a:extLst>
          </p:cNvPr>
          <p:cNvSpPr>
            <a:spLocks noGrp="1"/>
          </p:cNvSpPr>
          <p:nvPr>
            <p:ph type="sldNum" sz="quarter" idx="5"/>
          </p:nvPr>
        </p:nvSpPr>
        <p:spPr>
          <a:xfrm>
            <a:off x="3974534" y="8835998"/>
            <a:ext cx="3040592" cy="466752"/>
          </a:xfrm>
          <a:prstGeom prst="rect">
            <a:avLst/>
          </a:prstGeom>
        </p:spPr>
        <p:txBody>
          <a:bodyPr/>
          <a:lstStyle/>
          <a:p>
            <a:r>
              <a:rPr lang="en-US"/>
              <a:t>smcconomy@eng.famu.fsu.edu</a:t>
            </a:r>
          </a:p>
          <a:p>
            <a:fld id="{EA048D8C-6117-40E4-8E16-004DA18562CA}" type="slidenum">
              <a:rPr lang="en-US" smtClean="0"/>
              <a:pPr/>
              <a:t>68</a:t>
            </a:fld>
            <a:endParaRPr lang="en-US"/>
          </a:p>
        </p:txBody>
      </p:sp>
      <p:sp>
        <p:nvSpPr>
          <p:cNvPr id="4" name="Header Placeholder 3">
            <a:extLst>
              <a:ext uri="{FF2B5EF4-FFF2-40B4-BE49-F238E27FC236}">
                <a16:creationId xmlns:a16="http://schemas.microsoft.com/office/drawing/2014/main" id="{32E58457-C8B9-4161-A99F-BB189C095A9F}"/>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210431128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93875" y="1163638"/>
            <a:ext cx="5137150" cy="2890837"/>
          </a:xfrm>
        </p:spPr>
      </p:sp>
      <p:sp>
        <p:nvSpPr>
          <p:cNvPr id="3" name="Notes Placeholder 2"/>
          <p:cNvSpPr>
            <a:spLocks noGrp="1"/>
          </p:cNvSpPr>
          <p:nvPr>
            <p:ph type="body" idx="1"/>
          </p:nvPr>
        </p:nvSpPr>
        <p:spPr/>
        <p:txBody>
          <a:bodyPr/>
          <a:lstStyle/>
          <a:p>
            <a:endParaRPr lang="en-US"/>
          </a:p>
        </p:txBody>
      </p:sp>
      <p:sp>
        <p:nvSpPr>
          <p:cNvPr id="5" name="Footer Placeholder 4">
            <a:extLst>
              <a:ext uri="{FF2B5EF4-FFF2-40B4-BE49-F238E27FC236}">
                <a16:creationId xmlns:a16="http://schemas.microsoft.com/office/drawing/2014/main" id="{1274FFB3-9DE2-49ED-A4E5-93645907440F}"/>
              </a:ext>
            </a:extLst>
          </p:cNvPr>
          <p:cNvSpPr>
            <a:spLocks noGrp="1"/>
          </p:cNvSpPr>
          <p:nvPr>
            <p:ph type="ftr" sz="quarter" idx="4"/>
          </p:nvPr>
        </p:nvSpPr>
        <p:spPr/>
        <p:txBody>
          <a:bodyPr/>
          <a:lstStyle/>
          <a:p>
            <a:endParaRPr lang="en-US"/>
          </a:p>
        </p:txBody>
      </p:sp>
      <p:sp>
        <p:nvSpPr>
          <p:cNvPr id="6" name="Slide Number Placeholder 5">
            <a:extLst>
              <a:ext uri="{FF2B5EF4-FFF2-40B4-BE49-F238E27FC236}">
                <a16:creationId xmlns:a16="http://schemas.microsoft.com/office/drawing/2014/main" id="{2D2E7440-F4C0-4872-B40E-7A15ECE517F8}"/>
              </a:ext>
            </a:extLst>
          </p:cNvPr>
          <p:cNvSpPr>
            <a:spLocks noGrp="1"/>
          </p:cNvSpPr>
          <p:nvPr>
            <p:ph type="sldNum" sz="quarter" idx="5"/>
          </p:nvPr>
        </p:nvSpPr>
        <p:spPr>
          <a:xfrm>
            <a:off x="3974534" y="8835998"/>
            <a:ext cx="3040592" cy="466752"/>
          </a:xfrm>
          <a:prstGeom prst="rect">
            <a:avLst/>
          </a:prstGeom>
        </p:spPr>
        <p:txBody>
          <a:bodyPr/>
          <a:lstStyle/>
          <a:p>
            <a:r>
              <a:rPr lang="en-US"/>
              <a:t>smcconomy@eng.famu.fsu.edu</a:t>
            </a:r>
          </a:p>
          <a:p>
            <a:fld id="{EA048D8C-6117-40E4-8E16-004DA18562CA}" type="slidenum">
              <a:rPr lang="en-US" smtClean="0"/>
              <a:pPr/>
              <a:t>69</a:t>
            </a:fld>
            <a:endParaRPr lang="en-US"/>
          </a:p>
        </p:txBody>
      </p:sp>
      <p:sp>
        <p:nvSpPr>
          <p:cNvPr id="4" name="Header Placeholder 3">
            <a:extLst>
              <a:ext uri="{FF2B5EF4-FFF2-40B4-BE49-F238E27FC236}">
                <a16:creationId xmlns:a16="http://schemas.microsoft.com/office/drawing/2014/main" id="{E040E472-029A-46A4-98E2-0B079BA0A660}"/>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119938477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93875" y="1163638"/>
            <a:ext cx="5137150" cy="2890837"/>
          </a:xfrm>
        </p:spPr>
      </p:sp>
      <p:sp>
        <p:nvSpPr>
          <p:cNvPr id="3" name="Notes Placeholder 2"/>
          <p:cNvSpPr>
            <a:spLocks noGrp="1"/>
          </p:cNvSpPr>
          <p:nvPr>
            <p:ph type="body" idx="1"/>
          </p:nvPr>
        </p:nvSpPr>
        <p:spPr/>
        <p:txBody>
          <a:bodyPr/>
          <a:lstStyle/>
          <a:p>
            <a:endParaRPr lang="en-US"/>
          </a:p>
        </p:txBody>
      </p:sp>
      <p:sp>
        <p:nvSpPr>
          <p:cNvPr id="5" name="Footer Placeholder 4">
            <a:extLst>
              <a:ext uri="{FF2B5EF4-FFF2-40B4-BE49-F238E27FC236}">
                <a16:creationId xmlns:a16="http://schemas.microsoft.com/office/drawing/2014/main" id="{83E4AD71-DC17-4E48-98FF-8689F67209F4}"/>
              </a:ext>
            </a:extLst>
          </p:cNvPr>
          <p:cNvSpPr>
            <a:spLocks noGrp="1"/>
          </p:cNvSpPr>
          <p:nvPr>
            <p:ph type="ftr" sz="quarter" idx="4"/>
          </p:nvPr>
        </p:nvSpPr>
        <p:spPr/>
        <p:txBody>
          <a:bodyPr/>
          <a:lstStyle/>
          <a:p>
            <a:endParaRPr lang="en-US"/>
          </a:p>
        </p:txBody>
      </p:sp>
      <p:sp>
        <p:nvSpPr>
          <p:cNvPr id="6" name="Slide Number Placeholder 5">
            <a:extLst>
              <a:ext uri="{FF2B5EF4-FFF2-40B4-BE49-F238E27FC236}">
                <a16:creationId xmlns:a16="http://schemas.microsoft.com/office/drawing/2014/main" id="{73143A84-1D0B-48DD-B0B4-097A26BC40D9}"/>
              </a:ext>
            </a:extLst>
          </p:cNvPr>
          <p:cNvSpPr>
            <a:spLocks noGrp="1"/>
          </p:cNvSpPr>
          <p:nvPr>
            <p:ph type="sldNum" sz="quarter" idx="5"/>
          </p:nvPr>
        </p:nvSpPr>
        <p:spPr>
          <a:xfrm>
            <a:off x="3974534" y="8835998"/>
            <a:ext cx="3040592" cy="466752"/>
          </a:xfrm>
          <a:prstGeom prst="rect">
            <a:avLst/>
          </a:prstGeom>
        </p:spPr>
        <p:txBody>
          <a:bodyPr/>
          <a:lstStyle/>
          <a:p>
            <a:r>
              <a:rPr lang="en-US"/>
              <a:t>smcconomy@eng.famu.fsu.edu</a:t>
            </a:r>
          </a:p>
          <a:p>
            <a:fld id="{EA048D8C-6117-40E4-8E16-004DA18562CA}" type="slidenum">
              <a:rPr lang="en-US" smtClean="0"/>
              <a:pPr/>
              <a:t>70</a:t>
            </a:fld>
            <a:endParaRPr lang="en-US"/>
          </a:p>
        </p:txBody>
      </p:sp>
      <p:sp>
        <p:nvSpPr>
          <p:cNvPr id="4" name="Header Placeholder 3">
            <a:extLst>
              <a:ext uri="{FF2B5EF4-FFF2-40B4-BE49-F238E27FC236}">
                <a16:creationId xmlns:a16="http://schemas.microsoft.com/office/drawing/2014/main" id="{E56EA30B-EE3E-481A-AC80-E881FAC78639}"/>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279550494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93875" y="1163638"/>
            <a:ext cx="5137150" cy="2890837"/>
          </a:xfrm>
        </p:spPr>
      </p:sp>
      <p:sp>
        <p:nvSpPr>
          <p:cNvPr id="3" name="Notes Placeholder 2"/>
          <p:cNvSpPr>
            <a:spLocks noGrp="1"/>
          </p:cNvSpPr>
          <p:nvPr>
            <p:ph type="body" idx="1"/>
          </p:nvPr>
        </p:nvSpPr>
        <p:spPr/>
        <p:txBody>
          <a:bodyPr/>
          <a:lstStyle/>
          <a:p>
            <a:endParaRPr lang="en-US"/>
          </a:p>
        </p:txBody>
      </p:sp>
      <p:sp>
        <p:nvSpPr>
          <p:cNvPr id="5" name="Footer Placeholder 4">
            <a:extLst>
              <a:ext uri="{FF2B5EF4-FFF2-40B4-BE49-F238E27FC236}">
                <a16:creationId xmlns:a16="http://schemas.microsoft.com/office/drawing/2014/main" id="{B04CFB44-67E5-4E55-960D-B425CDEDFBA1}"/>
              </a:ext>
            </a:extLst>
          </p:cNvPr>
          <p:cNvSpPr>
            <a:spLocks noGrp="1"/>
          </p:cNvSpPr>
          <p:nvPr>
            <p:ph type="ftr" sz="quarter" idx="4"/>
          </p:nvPr>
        </p:nvSpPr>
        <p:spPr/>
        <p:txBody>
          <a:bodyPr/>
          <a:lstStyle/>
          <a:p>
            <a:endParaRPr lang="en-US"/>
          </a:p>
        </p:txBody>
      </p:sp>
      <p:sp>
        <p:nvSpPr>
          <p:cNvPr id="6" name="Slide Number Placeholder 5">
            <a:extLst>
              <a:ext uri="{FF2B5EF4-FFF2-40B4-BE49-F238E27FC236}">
                <a16:creationId xmlns:a16="http://schemas.microsoft.com/office/drawing/2014/main" id="{5AA3D093-5108-47DA-85D7-B96E58FA3F3B}"/>
              </a:ext>
            </a:extLst>
          </p:cNvPr>
          <p:cNvSpPr>
            <a:spLocks noGrp="1"/>
          </p:cNvSpPr>
          <p:nvPr>
            <p:ph type="sldNum" sz="quarter" idx="5"/>
          </p:nvPr>
        </p:nvSpPr>
        <p:spPr>
          <a:xfrm>
            <a:off x="3974534" y="8835998"/>
            <a:ext cx="3040592" cy="466752"/>
          </a:xfrm>
          <a:prstGeom prst="rect">
            <a:avLst/>
          </a:prstGeom>
        </p:spPr>
        <p:txBody>
          <a:bodyPr/>
          <a:lstStyle/>
          <a:p>
            <a:r>
              <a:rPr lang="en-US"/>
              <a:t>smcconomy@eng.famu.fsu.edu</a:t>
            </a:r>
          </a:p>
          <a:p>
            <a:fld id="{EA048D8C-6117-40E4-8E16-004DA18562CA}" type="slidenum">
              <a:rPr lang="en-US" smtClean="0"/>
              <a:pPr/>
              <a:t>71</a:t>
            </a:fld>
            <a:endParaRPr lang="en-US"/>
          </a:p>
        </p:txBody>
      </p:sp>
      <p:sp>
        <p:nvSpPr>
          <p:cNvPr id="4" name="Header Placeholder 3">
            <a:extLst>
              <a:ext uri="{FF2B5EF4-FFF2-40B4-BE49-F238E27FC236}">
                <a16:creationId xmlns:a16="http://schemas.microsoft.com/office/drawing/2014/main" id="{1CC82A75-1909-4CE9-AED7-D750B33A9807}"/>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263068502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93875" y="1163638"/>
            <a:ext cx="5137150" cy="2890837"/>
          </a:xfrm>
        </p:spPr>
      </p:sp>
      <p:sp>
        <p:nvSpPr>
          <p:cNvPr id="3" name="Notes Placeholder 2"/>
          <p:cNvSpPr>
            <a:spLocks noGrp="1"/>
          </p:cNvSpPr>
          <p:nvPr>
            <p:ph type="body" idx="1"/>
          </p:nvPr>
        </p:nvSpPr>
        <p:spPr/>
        <p:txBody>
          <a:bodyPr/>
          <a:lstStyle/>
          <a:p>
            <a:endParaRPr lang="en-US"/>
          </a:p>
        </p:txBody>
      </p:sp>
      <p:sp>
        <p:nvSpPr>
          <p:cNvPr id="5" name="Footer Placeholder 4">
            <a:extLst>
              <a:ext uri="{FF2B5EF4-FFF2-40B4-BE49-F238E27FC236}">
                <a16:creationId xmlns:a16="http://schemas.microsoft.com/office/drawing/2014/main" id="{6489C033-840F-427C-88CB-197582B0C4B9}"/>
              </a:ext>
            </a:extLst>
          </p:cNvPr>
          <p:cNvSpPr>
            <a:spLocks noGrp="1"/>
          </p:cNvSpPr>
          <p:nvPr>
            <p:ph type="ftr" sz="quarter" idx="4"/>
          </p:nvPr>
        </p:nvSpPr>
        <p:spPr/>
        <p:txBody>
          <a:bodyPr/>
          <a:lstStyle/>
          <a:p>
            <a:endParaRPr lang="en-US"/>
          </a:p>
        </p:txBody>
      </p:sp>
      <p:sp>
        <p:nvSpPr>
          <p:cNvPr id="6" name="Slide Number Placeholder 5">
            <a:extLst>
              <a:ext uri="{FF2B5EF4-FFF2-40B4-BE49-F238E27FC236}">
                <a16:creationId xmlns:a16="http://schemas.microsoft.com/office/drawing/2014/main" id="{1DDB2FB7-E23E-4CEF-8CA4-E8C1766E644D}"/>
              </a:ext>
            </a:extLst>
          </p:cNvPr>
          <p:cNvSpPr>
            <a:spLocks noGrp="1"/>
          </p:cNvSpPr>
          <p:nvPr>
            <p:ph type="sldNum" sz="quarter" idx="5"/>
          </p:nvPr>
        </p:nvSpPr>
        <p:spPr>
          <a:xfrm>
            <a:off x="3974534" y="8835998"/>
            <a:ext cx="3040592" cy="466752"/>
          </a:xfrm>
          <a:prstGeom prst="rect">
            <a:avLst/>
          </a:prstGeom>
        </p:spPr>
        <p:txBody>
          <a:bodyPr/>
          <a:lstStyle/>
          <a:p>
            <a:r>
              <a:rPr lang="en-US"/>
              <a:t>smcconomy@eng.famu.fsu.edu</a:t>
            </a:r>
          </a:p>
          <a:p>
            <a:fld id="{EA048D8C-6117-40E4-8E16-004DA18562CA}" type="slidenum">
              <a:rPr lang="en-US" smtClean="0"/>
              <a:pPr/>
              <a:t>72</a:t>
            </a:fld>
            <a:endParaRPr lang="en-US"/>
          </a:p>
        </p:txBody>
      </p:sp>
      <p:sp>
        <p:nvSpPr>
          <p:cNvPr id="4" name="Header Placeholder 3">
            <a:extLst>
              <a:ext uri="{FF2B5EF4-FFF2-40B4-BE49-F238E27FC236}">
                <a16:creationId xmlns:a16="http://schemas.microsoft.com/office/drawing/2014/main" id="{7EA135E5-383B-4103-84F6-07CF15274BB5}"/>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32013788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93875" y="1163638"/>
            <a:ext cx="5137150" cy="2890837"/>
          </a:xfrm>
        </p:spPr>
      </p:sp>
      <p:sp>
        <p:nvSpPr>
          <p:cNvPr id="3" name="Notes Placeholder 2"/>
          <p:cNvSpPr>
            <a:spLocks noGrp="1"/>
          </p:cNvSpPr>
          <p:nvPr>
            <p:ph type="body" idx="1"/>
          </p:nvPr>
        </p:nvSpPr>
        <p:spPr/>
        <p:txBody>
          <a:bodyPr/>
          <a:lstStyle/>
          <a:p>
            <a:endParaRPr lang="en-US"/>
          </a:p>
        </p:txBody>
      </p:sp>
      <p:sp>
        <p:nvSpPr>
          <p:cNvPr id="5" name="Footer Placeholder 4">
            <a:extLst>
              <a:ext uri="{FF2B5EF4-FFF2-40B4-BE49-F238E27FC236}">
                <a16:creationId xmlns:a16="http://schemas.microsoft.com/office/drawing/2014/main" id="{189526C4-5522-4E88-A1B1-A136E5C56B67}"/>
              </a:ext>
            </a:extLst>
          </p:cNvPr>
          <p:cNvSpPr>
            <a:spLocks noGrp="1"/>
          </p:cNvSpPr>
          <p:nvPr>
            <p:ph type="ftr" sz="quarter" idx="4"/>
          </p:nvPr>
        </p:nvSpPr>
        <p:spPr/>
        <p:txBody>
          <a:bodyPr/>
          <a:lstStyle/>
          <a:p>
            <a:endParaRPr lang="en-US"/>
          </a:p>
        </p:txBody>
      </p:sp>
      <p:sp>
        <p:nvSpPr>
          <p:cNvPr id="6" name="Slide Number Placeholder 5">
            <a:extLst>
              <a:ext uri="{FF2B5EF4-FFF2-40B4-BE49-F238E27FC236}">
                <a16:creationId xmlns:a16="http://schemas.microsoft.com/office/drawing/2014/main" id="{4E9F86C3-6BF3-41FC-AC3F-8D2B8D85330D}"/>
              </a:ext>
            </a:extLst>
          </p:cNvPr>
          <p:cNvSpPr>
            <a:spLocks noGrp="1"/>
          </p:cNvSpPr>
          <p:nvPr>
            <p:ph type="sldNum" sz="quarter" idx="5"/>
          </p:nvPr>
        </p:nvSpPr>
        <p:spPr>
          <a:xfrm>
            <a:off x="3974534" y="8835998"/>
            <a:ext cx="3040592" cy="466752"/>
          </a:xfrm>
          <a:prstGeom prst="rect">
            <a:avLst/>
          </a:prstGeom>
        </p:spPr>
        <p:txBody>
          <a:bodyPr/>
          <a:lstStyle/>
          <a:p>
            <a:r>
              <a:rPr lang="en-US"/>
              <a:t>smcconomy@eng.famu.fsu.edu</a:t>
            </a:r>
          </a:p>
          <a:p>
            <a:fld id="{EA048D8C-6117-40E4-8E16-004DA18562CA}" type="slidenum">
              <a:rPr lang="en-US" smtClean="0"/>
              <a:pPr/>
              <a:t>73</a:t>
            </a:fld>
            <a:endParaRPr lang="en-US"/>
          </a:p>
        </p:txBody>
      </p:sp>
      <p:sp>
        <p:nvSpPr>
          <p:cNvPr id="4" name="Header Placeholder 3">
            <a:extLst>
              <a:ext uri="{FF2B5EF4-FFF2-40B4-BE49-F238E27FC236}">
                <a16:creationId xmlns:a16="http://schemas.microsoft.com/office/drawing/2014/main" id="{6AA16DE6-52B6-45F5-81FA-4E12BF0BF460}"/>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216116520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93875" y="1163638"/>
            <a:ext cx="5137150" cy="2890837"/>
          </a:xfrm>
        </p:spPr>
      </p:sp>
      <p:sp>
        <p:nvSpPr>
          <p:cNvPr id="3" name="Notes Placeholder 2"/>
          <p:cNvSpPr>
            <a:spLocks noGrp="1"/>
          </p:cNvSpPr>
          <p:nvPr>
            <p:ph type="body" idx="1"/>
          </p:nvPr>
        </p:nvSpPr>
        <p:spPr/>
        <p:txBody>
          <a:bodyPr/>
          <a:lstStyle/>
          <a:p>
            <a:endParaRPr lang="en-US"/>
          </a:p>
        </p:txBody>
      </p:sp>
      <p:sp>
        <p:nvSpPr>
          <p:cNvPr id="5" name="Footer Placeholder 4">
            <a:extLst>
              <a:ext uri="{FF2B5EF4-FFF2-40B4-BE49-F238E27FC236}">
                <a16:creationId xmlns:a16="http://schemas.microsoft.com/office/drawing/2014/main" id="{EAA6861A-FA53-45B6-BB6F-C848D7E00CF7}"/>
              </a:ext>
            </a:extLst>
          </p:cNvPr>
          <p:cNvSpPr>
            <a:spLocks noGrp="1"/>
          </p:cNvSpPr>
          <p:nvPr>
            <p:ph type="ftr" sz="quarter" idx="4"/>
          </p:nvPr>
        </p:nvSpPr>
        <p:spPr/>
        <p:txBody>
          <a:bodyPr/>
          <a:lstStyle/>
          <a:p>
            <a:endParaRPr lang="en-US"/>
          </a:p>
        </p:txBody>
      </p:sp>
      <p:sp>
        <p:nvSpPr>
          <p:cNvPr id="6" name="Slide Number Placeholder 5">
            <a:extLst>
              <a:ext uri="{FF2B5EF4-FFF2-40B4-BE49-F238E27FC236}">
                <a16:creationId xmlns:a16="http://schemas.microsoft.com/office/drawing/2014/main" id="{D5B2E21F-5F6C-400A-87D6-01879C9B2565}"/>
              </a:ext>
            </a:extLst>
          </p:cNvPr>
          <p:cNvSpPr>
            <a:spLocks noGrp="1"/>
          </p:cNvSpPr>
          <p:nvPr>
            <p:ph type="sldNum" sz="quarter" idx="5"/>
          </p:nvPr>
        </p:nvSpPr>
        <p:spPr>
          <a:xfrm>
            <a:off x="3974534" y="8835998"/>
            <a:ext cx="3040592" cy="466752"/>
          </a:xfrm>
          <a:prstGeom prst="rect">
            <a:avLst/>
          </a:prstGeom>
        </p:spPr>
        <p:txBody>
          <a:bodyPr/>
          <a:lstStyle/>
          <a:p>
            <a:r>
              <a:rPr lang="en-US"/>
              <a:t>smcconomy@eng.famu.fsu.edu</a:t>
            </a:r>
          </a:p>
          <a:p>
            <a:fld id="{EA048D8C-6117-40E4-8E16-004DA18562CA}" type="slidenum">
              <a:rPr lang="en-US" smtClean="0"/>
              <a:pPr/>
              <a:t>74</a:t>
            </a:fld>
            <a:endParaRPr lang="en-US"/>
          </a:p>
        </p:txBody>
      </p:sp>
      <p:sp>
        <p:nvSpPr>
          <p:cNvPr id="4" name="Header Placeholder 3">
            <a:extLst>
              <a:ext uri="{FF2B5EF4-FFF2-40B4-BE49-F238E27FC236}">
                <a16:creationId xmlns:a16="http://schemas.microsoft.com/office/drawing/2014/main" id="{7F203C0F-4A32-44FE-8F7D-DB8C6C09DC2C}"/>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120970487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93875" y="1163638"/>
            <a:ext cx="5137150" cy="2890837"/>
          </a:xfrm>
        </p:spPr>
      </p:sp>
      <p:sp>
        <p:nvSpPr>
          <p:cNvPr id="3" name="Notes Placeholder 2"/>
          <p:cNvSpPr>
            <a:spLocks noGrp="1"/>
          </p:cNvSpPr>
          <p:nvPr>
            <p:ph type="body" idx="1"/>
          </p:nvPr>
        </p:nvSpPr>
        <p:spPr/>
        <p:txBody>
          <a:bodyPr/>
          <a:lstStyle/>
          <a:p>
            <a:endParaRPr lang="en-US"/>
          </a:p>
        </p:txBody>
      </p:sp>
      <p:sp>
        <p:nvSpPr>
          <p:cNvPr id="5" name="Footer Placeholder 4">
            <a:extLst>
              <a:ext uri="{FF2B5EF4-FFF2-40B4-BE49-F238E27FC236}">
                <a16:creationId xmlns:a16="http://schemas.microsoft.com/office/drawing/2014/main" id="{B403B46E-C99C-4FE9-8486-CBD78C719155}"/>
              </a:ext>
            </a:extLst>
          </p:cNvPr>
          <p:cNvSpPr>
            <a:spLocks noGrp="1"/>
          </p:cNvSpPr>
          <p:nvPr>
            <p:ph type="ftr" sz="quarter" idx="4"/>
          </p:nvPr>
        </p:nvSpPr>
        <p:spPr/>
        <p:txBody>
          <a:bodyPr/>
          <a:lstStyle/>
          <a:p>
            <a:endParaRPr lang="en-US"/>
          </a:p>
        </p:txBody>
      </p:sp>
      <p:sp>
        <p:nvSpPr>
          <p:cNvPr id="6" name="Slide Number Placeholder 5">
            <a:extLst>
              <a:ext uri="{FF2B5EF4-FFF2-40B4-BE49-F238E27FC236}">
                <a16:creationId xmlns:a16="http://schemas.microsoft.com/office/drawing/2014/main" id="{7339CA85-6B8C-456F-B0C7-320E8224E18E}"/>
              </a:ext>
            </a:extLst>
          </p:cNvPr>
          <p:cNvSpPr>
            <a:spLocks noGrp="1"/>
          </p:cNvSpPr>
          <p:nvPr>
            <p:ph type="sldNum" sz="quarter" idx="5"/>
          </p:nvPr>
        </p:nvSpPr>
        <p:spPr>
          <a:xfrm>
            <a:off x="3974534" y="8835998"/>
            <a:ext cx="3040592" cy="466752"/>
          </a:xfrm>
          <a:prstGeom prst="rect">
            <a:avLst/>
          </a:prstGeom>
        </p:spPr>
        <p:txBody>
          <a:bodyPr/>
          <a:lstStyle/>
          <a:p>
            <a:r>
              <a:rPr lang="en-US"/>
              <a:t>smcconomy@eng.famu.fsu.edu</a:t>
            </a:r>
          </a:p>
          <a:p>
            <a:fld id="{EA048D8C-6117-40E4-8E16-004DA18562CA}" type="slidenum">
              <a:rPr lang="en-US" smtClean="0"/>
              <a:pPr/>
              <a:t>75</a:t>
            </a:fld>
            <a:endParaRPr lang="en-US"/>
          </a:p>
        </p:txBody>
      </p:sp>
      <p:sp>
        <p:nvSpPr>
          <p:cNvPr id="4" name="Header Placeholder 3">
            <a:extLst>
              <a:ext uri="{FF2B5EF4-FFF2-40B4-BE49-F238E27FC236}">
                <a16:creationId xmlns:a16="http://schemas.microsoft.com/office/drawing/2014/main" id="{E992BD25-BE5B-45FE-BFD4-24F10A13BB95}"/>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206936959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93875" y="1163638"/>
            <a:ext cx="5137150" cy="2890837"/>
          </a:xfrm>
        </p:spPr>
      </p:sp>
      <p:sp>
        <p:nvSpPr>
          <p:cNvPr id="3" name="Notes Placeholder 2"/>
          <p:cNvSpPr>
            <a:spLocks noGrp="1"/>
          </p:cNvSpPr>
          <p:nvPr>
            <p:ph type="body" idx="1"/>
          </p:nvPr>
        </p:nvSpPr>
        <p:spPr/>
        <p:txBody>
          <a:bodyPr/>
          <a:lstStyle/>
          <a:p>
            <a:endParaRPr lang="en-US"/>
          </a:p>
        </p:txBody>
      </p:sp>
      <p:sp>
        <p:nvSpPr>
          <p:cNvPr id="5" name="Footer Placeholder 4">
            <a:extLst>
              <a:ext uri="{FF2B5EF4-FFF2-40B4-BE49-F238E27FC236}">
                <a16:creationId xmlns:a16="http://schemas.microsoft.com/office/drawing/2014/main" id="{8C43641F-2C63-4F84-8875-9EC76698FE44}"/>
              </a:ext>
            </a:extLst>
          </p:cNvPr>
          <p:cNvSpPr>
            <a:spLocks noGrp="1"/>
          </p:cNvSpPr>
          <p:nvPr>
            <p:ph type="ftr" sz="quarter" idx="4"/>
          </p:nvPr>
        </p:nvSpPr>
        <p:spPr/>
        <p:txBody>
          <a:bodyPr/>
          <a:lstStyle/>
          <a:p>
            <a:endParaRPr lang="en-US"/>
          </a:p>
        </p:txBody>
      </p:sp>
      <p:sp>
        <p:nvSpPr>
          <p:cNvPr id="6" name="Slide Number Placeholder 5">
            <a:extLst>
              <a:ext uri="{FF2B5EF4-FFF2-40B4-BE49-F238E27FC236}">
                <a16:creationId xmlns:a16="http://schemas.microsoft.com/office/drawing/2014/main" id="{73C026CE-9E7D-4936-A9E6-04DE6F7A1424}"/>
              </a:ext>
            </a:extLst>
          </p:cNvPr>
          <p:cNvSpPr>
            <a:spLocks noGrp="1"/>
          </p:cNvSpPr>
          <p:nvPr>
            <p:ph type="sldNum" sz="quarter" idx="5"/>
          </p:nvPr>
        </p:nvSpPr>
        <p:spPr>
          <a:xfrm>
            <a:off x="3974534" y="8835998"/>
            <a:ext cx="3040592" cy="466752"/>
          </a:xfrm>
          <a:prstGeom prst="rect">
            <a:avLst/>
          </a:prstGeom>
        </p:spPr>
        <p:txBody>
          <a:bodyPr/>
          <a:lstStyle/>
          <a:p>
            <a:r>
              <a:rPr lang="en-US"/>
              <a:t>smcconomy@eng.famu.fsu.edu</a:t>
            </a:r>
          </a:p>
          <a:p>
            <a:fld id="{EA048D8C-6117-40E4-8E16-004DA18562CA}" type="slidenum">
              <a:rPr lang="en-US" smtClean="0"/>
              <a:pPr/>
              <a:t>76</a:t>
            </a:fld>
            <a:endParaRPr lang="en-US"/>
          </a:p>
        </p:txBody>
      </p:sp>
      <p:sp>
        <p:nvSpPr>
          <p:cNvPr id="4" name="Header Placeholder 3">
            <a:extLst>
              <a:ext uri="{FF2B5EF4-FFF2-40B4-BE49-F238E27FC236}">
                <a16:creationId xmlns:a16="http://schemas.microsoft.com/office/drawing/2014/main" id="{80F5825A-9849-4862-BC7E-1317D6C71DBE}"/>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25873938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93875" y="1163638"/>
            <a:ext cx="5137150" cy="2890837"/>
          </a:xfrm>
        </p:spPr>
      </p:sp>
      <p:sp>
        <p:nvSpPr>
          <p:cNvPr id="3" name="Notes Placeholder 2"/>
          <p:cNvSpPr>
            <a:spLocks noGrp="1"/>
          </p:cNvSpPr>
          <p:nvPr>
            <p:ph type="body" idx="1"/>
          </p:nvPr>
        </p:nvSpPr>
        <p:spPr/>
        <p:txBody>
          <a:bodyPr/>
          <a:lstStyle/>
          <a:p>
            <a:endParaRPr lang="en-US"/>
          </a:p>
          <a:p>
            <a:r>
              <a:rPr lang="en-US"/>
              <a:t>So first off the definition of Greenhouse gas(or carbon) emissions are human activities strengthening the greenhouse effect which then causes a hotter climate change. The biggest cause of this is from carbon dioxide produced by burning fossil fuels: the most prominent being coal, oil, and natural gas. </a:t>
            </a:r>
          </a:p>
          <a:p>
            <a:endParaRPr lang="en-US"/>
          </a:p>
          <a:p>
            <a:r>
              <a:rPr lang="en-US"/>
              <a:t>This chart shows that the total US Greenhous Gas Emission transportation at 29%; however, electricity is right behind it at 25%. HVAC system accounts for 40% of a commercial buildings total energy use. </a:t>
            </a:r>
          </a:p>
          <a:p>
            <a:endParaRPr lang="en-US"/>
          </a:p>
          <a:p>
            <a:r>
              <a:rPr lang="en-US"/>
              <a:t>Bianca Marius</a:t>
            </a:r>
          </a:p>
        </p:txBody>
      </p:sp>
      <p:sp>
        <p:nvSpPr>
          <p:cNvPr id="5" name="Footer Placeholder 4">
            <a:extLst>
              <a:ext uri="{FF2B5EF4-FFF2-40B4-BE49-F238E27FC236}">
                <a16:creationId xmlns:a16="http://schemas.microsoft.com/office/drawing/2014/main" id="{D182437F-669F-4968-BF68-26B82B1117F4}"/>
              </a:ext>
            </a:extLst>
          </p:cNvPr>
          <p:cNvSpPr>
            <a:spLocks noGrp="1"/>
          </p:cNvSpPr>
          <p:nvPr>
            <p:ph type="ftr" sz="quarter" idx="4"/>
          </p:nvPr>
        </p:nvSpPr>
        <p:spPr/>
        <p:txBody>
          <a:bodyPr/>
          <a:lstStyle/>
          <a:p>
            <a:endParaRPr lang="en-US"/>
          </a:p>
        </p:txBody>
      </p:sp>
      <p:sp>
        <p:nvSpPr>
          <p:cNvPr id="6" name="Slide Number Placeholder 5">
            <a:extLst>
              <a:ext uri="{FF2B5EF4-FFF2-40B4-BE49-F238E27FC236}">
                <a16:creationId xmlns:a16="http://schemas.microsoft.com/office/drawing/2014/main" id="{5095CDC7-0A48-4F65-AAC2-C2B07D91259C}"/>
              </a:ext>
            </a:extLst>
          </p:cNvPr>
          <p:cNvSpPr>
            <a:spLocks noGrp="1"/>
          </p:cNvSpPr>
          <p:nvPr>
            <p:ph type="sldNum" sz="quarter" idx="5"/>
          </p:nvPr>
        </p:nvSpPr>
        <p:spPr>
          <a:xfrm>
            <a:off x="3974534" y="8835998"/>
            <a:ext cx="3040592" cy="466752"/>
          </a:xfrm>
          <a:prstGeom prst="rect">
            <a:avLst/>
          </a:prstGeom>
        </p:spPr>
        <p:txBody>
          <a:bodyPr/>
          <a:lstStyle/>
          <a:p>
            <a:r>
              <a:rPr lang="en-US"/>
              <a:t>smcconomy@eng.famu.fsu.edu</a:t>
            </a:r>
          </a:p>
          <a:p>
            <a:fld id="{EA048D8C-6117-40E4-8E16-004DA18562CA}" type="slidenum">
              <a:rPr lang="en-US" smtClean="0"/>
              <a:pPr/>
              <a:t>5</a:t>
            </a:fld>
            <a:endParaRPr lang="en-US"/>
          </a:p>
        </p:txBody>
      </p:sp>
      <p:sp>
        <p:nvSpPr>
          <p:cNvPr id="4" name="Header Placeholder 3">
            <a:extLst>
              <a:ext uri="{FF2B5EF4-FFF2-40B4-BE49-F238E27FC236}">
                <a16:creationId xmlns:a16="http://schemas.microsoft.com/office/drawing/2014/main" id="{1C5E5CA0-1C16-4A00-A117-937DBF288E35}"/>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68666370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93875" y="1163638"/>
            <a:ext cx="5137150" cy="2890837"/>
          </a:xfrm>
        </p:spPr>
      </p:sp>
      <p:sp>
        <p:nvSpPr>
          <p:cNvPr id="3" name="Notes Placeholder 2"/>
          <p:cNvSpPr>
            <a:spLocks noGrp="1"/>
          </p:cNvSpPr>
          <p:nvPr>
            <p:ph type="body" idx="1"/>
          </p:nvPr>
        </p:nvSpPr>
        <p:spPr/>
        <p:txBody>
          <a:bodyPr/>
          <a:lstStyle/>
          <a:p>
            <a:endParaRPr lang="en-US"/>
          </a:p>
        </p:txBody>
      </p:sp>
      <p:sp>
        <p:nvSpPr>
          <p:cNvPr id="5" name="Footer Placeholder 4">
            <a:extLst>
              <a:ext uri="{FF2B5EF4-FFF2-40B4-BE49-F238E27FC236}">
                <a16:creationId xmlns:a16="http://schemas.microsoft.com/office/drawing/2014/main" id="{B9E21D6E-6674-4990-81AF-93FA5BBA4743}"/>
              </a:ext>
            </a:extLst>
          </p:cNvPr>
          <p:cNvSpPr>
            <a:spLocks noGrp="1"/>
          </p:cNvSpPr>
          <p:nvPr>
            <p:ph type="ftr" sz="quarter" idx="4"/>
          </p:nvPr>
        </p:nvSpPr>
        <p:spPr/>
        <p:txBody>
          <a:bodyPr/>
          <a:lstStyle/>
          <a:p>
            <a:endParaRPr lang="en-US"/>
          </a:p>
        </p:txBody>
      </p:sp>
      <p:sp>
        <p:nvSpPr>
          <p:cNvPr id="6" name="Slide Number Placeholder 5">
            <a:extLst>
              <a:ext uri="{FF2B5EF4-FFF2-40B4-BE49-F238E27FC236}">
                <a16:creationId xmlns:a16="http://schemas.microsoft.com/office/drawing/2014/main" id="{658F15B2-A1CF-4E1D-8768-D70A3DB686C4}"/>
              </a:ext>
            </a:extLst>
          </p:cNvPr>
          <p:cNvSpPr>
            <a:spLocks noGrp="1"/>
          </p:cNvSpPr>
          <p:nvPr>
            <p:ph type="sldNum" sz="quarter" idx="5"/>
          </p:nvPr>
        </p:nvSpPr>
        <p:spPr>
          <a:xfrm>
            <a:off x="3974534" y="8835998"/>
            <a:ext cx="3040592" cy="466752"/>
          </a:xfrm>
          <a:prstGeom prst="rect">
            <a:avLst/>
          </a:prstGeom>
        </p:spPr>
        <p:txBody>
          <a:bodyPr/>
          <a:lstStyle/>
          <a:p>
            <a:r>
              <a:rPr lang="en-US"/>
              <a:t>smcconomy@eng.famu.fsu.edu</a:t>
            </a:r>
          </a:p>
          <a:p>
            <a:fld id="{EA048D8C-6117-40E4-8E16-004DA18562CA}" type="slidenum">
              <a:rPr lang="en-US" smtClean="0"/>
              <a:pPr/>
              <a:t>77</a:t>
            </a:fld>
            <a:endParaRPr lang="en-US"/>
          </a:p>
        </p:txBody>
      </p:sp>
      <p:sp>
        <p:nvSpPr>
          <p:cNvPr id="4" name="Header Placeholder 3">
            <a:extLst>
              <a:ext uri="{FF2B5EF4-FFF2-40B4-BE49-F238E27FC236}">
                <a16:creationId xmlns:a16="http://schemas.microsoft.com/office/drawing/2014/main" id="{E3CC1527-1CA2-4468-9600-3286B7F6A763}"/>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257678129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93875" y="1163638"/>
            <a:ext cx="5137150" cy="2890837"/>
          </a:xfrm>
        </p:spPr>
      </p:sp>
      <p:sp>
        <p:nvSpPr>
          <p:cNvPr id="3" name="Notes Placeholder 2"/>
          <p:cNvSpPr>
            <a:spLocks noGrp="1"/>
          </p:cNvSpPr>
          <p:nvPr>
            <p:ph type="body" idx="1"/>
          </p:nvPr>
        </p:nvSpPr>
        <p:spPr/>
        <p:txBody>
          <a:bodyPr/>
          <a:lstStyle/>
          <a:p>
            <a:endParaRPr lang="en-US"/>
          </a:p>
        </p:txBody>
      </p:sp>
      <p:sp>
        <p:nvSpPr>
          <p:cNvPr id="5" name="Footer Placeholder 4">
            <a:extLst>
              <a:ext uri="{FF2B5EF4-FFF2-40B4-BE49-F238E27FC236}">
                <a16:creationId xmlns:a16="http://schemas.microsoft.com/office/drawing/2014/main" id="{93693D61-8511-4D8A-89F0-555A8B7E80A0}"/>
              </a:ext>
            </a:extLst>
          </p:cNvPr>
          <p:cNvSpPr>
            <a:spLocks noGrp="1"/>
          </p:cNvSpPr>
          <p:nvPr>
            <p:ph type="ftr" sz="quarter" idx="4"/>
          </p:nvPr>
        </p:nvSpPr>
        <p:spPr/>
        <p:txBody>
          <a:bodyPr/>
          <a:lstStyle/>
          <a:p>
            <a:endParaRPr lang="en-US"/>
          </a:p>
        </p:txBody>
      </p:sp>
      <p:sp>
        <p:nvSpPr>
          <p:cNvPr id="6" name="Slide Number Placeholder 5">
            <a:extLst>
              <a:ext uri="{FF2B5EF4-FFF2-40B4-BE49-F238E27FC236}">
                <a16:creationId xmlns:a16="http://schemas.microsoft.com/office/drawing/2014/main" id="{50795A11-B490-4498-BAE6-7AFD9EB6AF94}"/>
              </a:ext>
            </a:extLst>
          </p:cNvPr>
          <p:cNvSpPr>
            <a:spLocks noGrp="1"/>
          </p:cNvSpPr>
          <p:nvPr>
            <p:ph type="sldNum" sz="quarter" idx="5"/>
          </p:nvPr>
        </p:nvSpPr>
        <p:spPr>
          <a:xfrm>
            <a:off x="3974534" y="8835998"/>
            <a:ext cx="3040592" cy="466752"/>
          </a:xfrm>
          <a:prstGeom prst="rect">
            <a:avLst/>
          </a:prstGeom>
        </p:spPr>
        <p:txBody>
          <a:bodyPr/>
          <a:lstStyle/>
          <a:p>
            <a:r>
              <a:rPr lang="en-US"/>
              <a:t>smcconomy@eng.famu.fsu.edu</a:t>
            </a:r>
          </a:p>
          <a:p>
            <a:fld id="{EA048D8C-6117-40E4-8E16-004DA18562CA}" type="slidenum">
              <a:rPr lang="en-US" smtClean="0"/>
              <a:pPr/>
              <a:t>78</a:t>
            </a:fld>
            <a:endParaRPr lang="en-US"/>
          </a:p>
        </p:txBody>
      </p:sp>
      <p:sp>
        <p:nvSpPr>
          <p:cNvPr id="4" name="Header Placeholder 3">
            <a:extLst>
              <a:ext uri="{FF2B5EF4-FFF2-40B4-BE49-F238E27FC236}">
                <a16:creationId xmlns:a16="http://schemas.microsoft.com/office/drawing/2014/main" id="{ABB7FF0B-7FB2-4BCE-BD45-B1F0564D0F46}"/>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122627802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93875" y="1163638"/>
            <a:ext cx="5137150" cy="2890837"/>
          </a:xfrm>
        </p:spPr>
      </p:sp>
      <p:sp>
        <p:nvSpPr>
          <p:cNvPr id="3" name="Notes Placeholder 2"/>
          <p:cNvSpPr>
            <a:spLocks noGrp="1"/>
          </p:cNvSpPr>
          <p:nvPr>
            <p:ph type="body" idx="1"/>
          </p:nvPr>
        </p:nvSpPr>
        <p:spPr/>
        <p:txBody>
          <a:bodyPr/>
          <a:lstStyle/>
          <a:p>
            <a:endParaRPr lang="en-US"/>
          </a:p>
        </p:txBody>
      </p:sp>
      <p:sp>
        <p:nvSpPr>
          <p:cNvPr id="5" name="Footer Placeholder 4">
            <a:extLst>
              <a:ext uri="{FF2B5EF4-FFF2-40B4-BE49-F238E27FC236}">
                <a16:creationId xmlns:a16="http://schemas.microsoft.com/office/drawing/2014/main" id="{4DD7B43A-05E2-468A-ABAD-77D25289DC1A}"/>
              </a:ext>
            </a:extLst>
          </p:cNvPr>
          <p:cNvSpPr>
            <a:spLocks noGrp="1"/>
          </p:cNvSpPr>
          <p:nvPr>
            <p:ph type="ftr" sz="quarter" idx="4"/>
          </p:nvPr>
        </p:nvSpPr>
        <p:spPr/>
        <p:txBody>
          <a:bodyPr/>
          <a:lstStyle/>
          <a:p>
            <a:endParaRPr lang="en-US"/>
          </a:p>
        </p:txBody>
      </p:sp>
      <p:sp>
        <p:nvSpPr>
          <p:cNvPr id="6" name="Slide Number Placeholder 5">
            <a:extLst>
              <a:ext uri="{FF2B5EF4-FFF2-40B4-BE49-F238E27FC236}">
                <a16:creationId xmlns:a16="http://schemas.microsoft.com/office/drawing/2014/main" id="{3FD8D73F-CE74-4F29-943E-047C36704BF5}"/>
              </a:ext>
            </a:extLst>
          </p:cNvPr>
          <p:cNvSpPr>
            <a:spLocks noGrp="1"/>
          </p:cNvSpPr>
          <p:nvPr>
            <p:ph type="sldNum" sz="quarter" idx="5"/>
          </p:nvPr>
        </p:nvSpPr>
        <p:spPr>
          <a:xfrm>
            <a:off x="3974534" y="8835998"/>
            <a:ext cx="3040592" cy="466752"/>
          </a:xfrm>
          <a:prstGeom prst="rect">
            <a:avLst/>
          </a:prstGeom>
        </p:spPr>
        <p:txBody>
          <a:bodyPr/>
          <a:lstStyle/>
          <a:p>
            <a:r>
              <a:rPr lang="en-US"/>
              <a:t>smcconomy@eng.famu.fsu.edu</a:t>
            </a:r>
          </a:p>
          <a:p>
            <a:fld id="{EA048D8C-6117-40E4-8E16-004DA18562CA}" type="slidenum">
              <a:rPr lang="en-US" smtClean="0"/>
              <a:pPr/>
              <a:t>79</a:t>
            </a:fld>
            <a:endParaRPr lang="en-US"/>
          </a:p>
        </p:txBody>
      </p:sp>
      <p:sp>
        <p:nvSpPr>
          <p:cNvPr id="4" name="Header Placeholder 3">
            <a:extLst>
              <a:ext uri="{FF2B5EF4-FFF2-40B4-BE49-F238E27FC236}">
                <a16:creationId xmlns:a16="http://schemas.microsoft.com/office/drawing/2014/main" id="{B179A8D8-55F5-4442-ADE9-CFA6C6281F66}"/>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222724794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93875" y="1163638"/>
            <a:ext cx="5137150" cy="2890837"/>
          </a:xfrm>
        </p:spPr>
      </p:sp>
      <p:sp>
        <p:nvSpPr>
          <p:cNvPr id="3" name="Notes Placeholder 2"/>
          <p:cNvSpPr>
            <a:spLocks noGrp="1"/>
          </p:cNvSpPr>
          <p:nvPr>
            <p:ph type="body" idx="1"/>
          </p:nvPr>
        </p:nvSpPr>
        <p:spPr/>
        <p:txBody>
          <a:bodyPr/>
          <a:lstStyle/>
          <a:p>
            <a:endParaRPr lang="en-US"/>
          </a:p>
        </p:txBody>
      </p:sp>
      <p:sp>
        <p:nvSpPr>
          <p:cNvPr id="5" name="Footer Placeholder 4">
            <a:extLst>
              <a:ext uri="{FF2B5EF4-FFF2-40B4-BE49-F238E27FC236}">
                <a16:creationId xmlns:a16="http://schemas.microsoft.com/office/drawing/2014/main" id="{133D1C65-D138-4B73-AE5C-217AECE24013}"/>
              </a:ext>
            </a:extLst>
          </p:cNvPr>
          <p:cNvSpPr>
            <a:spLocks noGrp="1"/>
          </p:cNvSpPr>
          <p:nvPr>
            <p:ph type="ftr" sz="quarter" idx="4"/>
          </p:nvPr>
        </p:nvSpPr>
        <p:spPr/>
        <p:txBody>
          <a:bodyPr/>
          <a:lstStyle/>
          <a:p>
            <a:endParaRPr lang="en-US"/>
          </a:p>
        </p:txBody>
      </p:sp>
      <p:sp>
        <p:nvSpPr>
          <p:cNvPr id="6" name="Slide Number Placeholder 5">
            <a:extLst>
              <a:ext uri="{FF2B5EF4-FFF2-40B4-BE49-F238E27FC236}">
                <a16:creationId xmlns:a16="http://schemas.microsoft.com/office/drawing/2014/main" id="{9BB81FF9-7BE3-4837-8238-E9DF3AA9180B}"/>
              </a:ext>
            </a:extLst>
          </p:cNvPr>
          <p:cNvSpPr>
            <a:spLocks noGrp="1"/>
          </p:cNvSpPr>
          <p:nvPr>
            <p:ph type="sldNum" sz="quarter" idx="5"/>
          </p:nvPr>
        </p:nvSpPr>
        <p:spPr>
          <a:xfrm>
            <a:off x="3974534" y="8835998"/>
            <a:ext cx="3040592" cy="466752"/>
          </a:xfrm>
          <a:prstGeom prst="rect">
            <a:avLst/>
          </a:prstGeom>
        </p:spPr>
        <p:txBody>
          <a:bodyPr/>
          <a:lstStyle/>
          <a:p>
            <a:r>
              <a:rPr lang="en-US"/>
              <a:t>smcconomy@eng.famu.fsu.edu</a:t>
            </a:r>
          </a:p>
          <a:p>
            <a:fld id="{EA048D8C-6117-40E4-8E16-004DA18562CA}" type="slidenum">
              <a:rPr lang="en-US" smtClean="0"/>
              <a:pPr/>
              <a:t>80</a:t>
            </a:fld>
            <a:endParaRPr lang="en-US"/>
          </a:p>
        </p:txBody>
      </p:sp>
      <p:sp>
        <p:nvSpPr>
          <p:cNvPr id="4" name="Header Placeholder 3">
            <a:extLst>
              <a:ext uri="{FF2B5EF4-FFF2-40B4-BE49-F238E27FC236}">
                <a16:creationId xmlns:a16="http://schemas.microsoft.com/office/drawing/2014/main" id="{B73F9A46-A175-495F-8F33-9A033EE9294C}"/>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328799731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93875" y="1163638"/>
            <a:ext cx="5137150" cy="2890837"/>
          </a:xfrm>
        </p:spPr>
      </p:sp>
      <p:sp>
        <p:nvSpPr>
          <p:cNvPr id="3" name="Notes Placeholder 2"/>
          <p:cNvSpPr>
            <a:spLocks noGrp="1"/>
          </p:cNvSpPr>
          <p:nvPr>
            <p:ph type="body" idx="1"/>
          </p:nvPr>
        </p:nvSpPr>
        <p:spPr/>
        <p:txBody>
          <a:bodyPr/>
          <a:lstStyle/>
          <a:p>
            <a:endParaRPr lang="en-US"/>
          </a:p>
        </p:txBody>
      </p:sp>
      <p:sp>
        <p:nvSpPr>
          <p:cNvPr id="5" name="Footer Placeholder 4">
            <a:extLst>
              <a:ext uri="{FF2B5EF4-FFF2-40B4-BE49-F238E27FC236}">
                <a16:creationId xmlns:a16="http://schemas.microsoft.com/office/drawing/2014/main" id="{E1E43355-2C90-4D8D-957F-3A6546577DBD}"/>
              </a:ext>
            </a:extLst>
          </p:cNvPr>
          <p:cNvSpPr>
            <a:spLocks noGrp="1"/>
          </p:cNvSpPr>
          <p:nvPr>
            <p:ph type="ftr" sz="quarter" idx="4"/>
          </p:nvPr>
        </p:nvSpPr>
        <p:spPr/>
        <p:txBody>
          <a:bodyPr/>
          <a:lstStyle/>
          <a:p>
            <a:endParaRPr lang="en-US"/>
          </a:p>
        </p:txBody>
      </p:sp>
      <p:sp>
        <p:nvSpPr>
          <p:cNvPr id="6" name="Slide Number Placeholder 5">
            <a:extLst>
              <a:ext uri="{FF2B5EF4-FFF2-40B4-BE49-F238E27FC236}">
                <a16:creationId xmlns:a16="http://schemas.microsoft.com/office/drawing/2014/main" id="{585034F1-A76D-400C-B36A-F03CBEE9B084}"/>
              </a:ext>
            </a:extLst>
          </p:cNvPr>
          <p:cNvSpPr>
            <a:spLocks noGrp="1"/>
          </p:cNvSpPr>
          <p:nvPr>
            <p:ph type="sldNum" sz="quarter" idx="5"/>
          </p:nvPr>
        </p:nvSpPr>
        <p:spPr>
          <a:xfrm>
            <a:off x="3974534" y="8835998"/>
            <a:ext cx="3040592" cy="466752"/>
          </a:xfrm>
          <a:prstGeom prst="rect">
            <a:avLst/>
          </a:prstGeom>
        </p:spPr>
        <p:txBody>
          <a:bodyPr/>
          <a:lstStyle/>
          <a:p>
            <a:r>
              <a:rPr lang="en-US"/>
              <a:t>smcconomy@eng.famu.fsu.edu</a:t>
            </a:r>
          </a:p>
          <a:p>
            <a:fld id="{EA048D8C-6117-40E4-8E16-004DA18562CA}" type="slidenum">
              <a:rPr lang="en-US" smtClean="0"/>
              <a:pPr/>
              <a:t>81</a:t>
            </a:fld>
            <a:endParaRPr lang="en-US"/>
          </a:p>
        </p:txBody>
      </p:sp>
      <p:sp>
        <p:nvSpPr>
          <p:cNvPr id="4" name="Header Placeholder 3">
            <a:extLst>
              <a:ext uri="{FF2B5EF4-FFF2-40B4-BE49-F238E27FC236}">
                <a16:creationId xmlns:a16="http://schemas.microsoft.com/office/drawing/2014/main" id="{7AA095C0-4221-48BA-917F-D657ECA3B3D1}"/>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326569935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93875" y="1163638"/>
            <a:ext cx="5137150" cy="2890837"/>
          </a:xfrm>
        </p:spPr>
      </p:sp>
      <p:sp>
        <p:nvSpPr>
          <p:cNvPr id="3" name="Notes Placeholder 2"/>
          <p:cNvSpPr>
            <a:spLocks noGrp="1"/>
          </p:cNvSpPr>
          <p:nvPr>
            <p:ph type="body" idx="1"/>
          </p:nvPr>
        </p:nvSpPr>
        <p:spPr/>
        <p:txBody>
          <a:bodyPr/>
          <a:lstStyle/>
          <a:p>
            <a:endParaRPr lang="en-US"/>
          </a:p>
        </p:txBody>
      </p:sp>
      <p:sp>
        <p:nvSpPr>
          <p:cNvPr id="5" name="Footer Placeholder 4">
            <a:extLst>
              <a:ext uri="{FF2B5EF4-FFF2-40B4-BE49-F238E27FC236}">
                <a16:creationId xmlns:a16="http://schemas.microsoft.com/office/drawing/2014/main" id="{F6CEFFFD-DFF7-4D13-88B3-5AC645DD9F8B}"/>
              </a:ext>
            </a:extLst>
          </p:cNvPr>
          <p:cNvSpPr>
            <a:spLocks noGrp="1"/>
          </p:cNvSpPr>
          <p:nvPr>
            <p:ph type="ftr" sz="quarter" idx="4"/>
          </p:nvPr>
        </p:nvSpPr>
        <p:spPr/>
        <p:txBody>
          <a:bodyPr/>
          <a:lstStyle/>
          <a:p>
            <a:endParaRPr lang="en-US"/>
          </a:p>
        </p:txBody>
      </p:sp>
      <p:sp>
        <p:nvSpPr>
          <p:cNvPr id="6" name="Slide Number Placeholder 5">
            <a:extLst>
              <a:ext uri="{FF2B5EF4-FFF2-40B4-BE49-F238E27FC236}">
                <a16:creationId xmlns:a16="http://schemas.microsoft.com/office/drawing/2014/main" id="{4481CF7A-B795-4AC2-AB12-1556F507B807}"/>
              </a:ext>
            </a:extLst>
          </p:cNvPr>
          <p:cNvSpPr>
            <a:spLocks noGrp="1"/>
          </p:cNvSpPr>
          <p:nvPr>
            <p:ph type="sldNum" sz="quarter" idx="5"/>
          </p:nvPr>
        </p:nvSpPr>
        <p:spPr>
          <a:xfrm>
            <a:off x="3974534" y="8835998"/>
            <a:ext cx="3040592" cy="466752"/>
          </a:xfrm>
          <a:prstGeom prst="rect">
            <a:avLst/>
          </a:prstGeom>
        </p:spPr>
        <p:txBody>
          <a:bodyPr/>
          <a:lstStyle/>
          <a:p>
            <a:r>
              <a:rPr lang="en-US"/>
              <a:t>smcconomy@eng.famu.fsu.edu</a:t>
            </a:r>
          </a:p>
          <a:p>
            <a:fld id="{EA048D8C-6117-40E4-8E16-004DA18562CA}" type="slidenum">
              <a:rPr lang="en-US" smtClean="0"/>
              <a:pPr/>
              <a:t>82</a:t>
            </a:fld>
            <a:endParaRPr lang="en-US"/>
          </a:p>
        </p:txBody>
      </p:sp>
      <p:sp>
        <p:nvSpPr>
          <p:cNvPr id="4" name="Header Placeholder 3">
            <a:extLst>
              <a:ext uri="{FF2B5EF4-FFF2-40B4-BE49-F238E27FC236}">
                <a16:creationId xmlns:a16="http://schemas.microsoft.com/office/drawing/2014/main" id="{2A7DBD00-668F-435C-8F9B-98B6589DE3C7}"/>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403597221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93875" y="1163638"/>
            <a:ext cx="5137150" cy="2890837"/>
          </a:xfrm>
        </p:spPr>
      </p:sp>
      <p:sp>
        <p:nvSpPr>
          <p:cNvPr id="3" name="Notes Placeholder 2"/>
          <p:cNvSpPr>
            <a:spLocks noGrp="1"/>
          </p:cNvSpPr>
          <p:nvPr>
            <p:ph type="body" idx="1"/>
          </p:nvPr>
        </p:nvSpPr>
        <p:spPr/>
        <p:txBody>
          <a:bodyPr/>
          <a:lstStyle/>
          <a:p>
            <a:endParaRPr lang="en-US"/>
          </a:p>
        </p:txBody>
      </p:sp>
      <p:sp>
        <p:nvSpPr>
          <p:cNvPr id="5" name="Footer Placeholder 4">
            <a:extLst>
              <a:ext uri="{FF2B5EF4-FFF2-40B4-BE49-F238E27FC236}">
                <a16:creationId xmlns:a16="http://schemas.microsoft.com/office/drawing/2014/main" id="{022F9D3A-6CEC-48E9-A7F8-615DC39F1802}"/>
              </a:ext>
            </a:extLst>
          </p:cNvPr>
          <p:cNvSpPr>
            <a:spLocks noGrp="1"/>
          </p:cNvSpPr>
          <p:nvPr>
            <p:ph type="ftr" sz="quarter" idx="4"/>
          </p:nvPr>
        </p:nvSpPr>
        <p:spPr/>
        <p:txBody>
          <a:bodyPr/>
          <a:lstStyle/>
          <a:p>
            <a:endParaRPr lang="en-US"/>
          </a:p>
        </p:txBody>
      </p:sp>
      <p:sp>
        <p:nvSpPr>
          <p:cNvPr id="6" name="Slide Number Placeholder 5">
            <a:extLst>
              <a:ext uri="{FF2B5EF4-FFF2-40B4-BE49-F238E27FC236}">
                <a16:creationId xmlns:a16="http://schemas.microsoft.com/office/drawing/2014/main" id="{41FA6662-7AA5-46C1-8463-126A39F6659C}"/>
              </a:ext>
            </a:extLst>
          </p:cNvPr>
          <p:cNvSpPr>
            <a:spLocks noGrp="1"/>
          </p:cNvSpPr>
          <p:nvPr>
            <p:ph type="sldNum" sz="quarter" idx="5"/>
          </p:nvPr>
        </p:nvSpPr>
        <p:spPr>
          <a:xfrm>
            <a:off x="3974534" y="8835998"/>
            <a:ext cx="3040592" cy="466752"/>
          </a:xfrm>
          <a:prstGeom prst="rect">
            <a:avLst/>
          </a:prstGeom>
        </p:spPr>
        <p:txBody>
          <a:bodyPr/>
          <a:lstStyle/>
          <a:p>
            <a:r>
              <a:rPr lang="en-US"/>
              <a:t>smcconomy@eng.famu.fsu.edu</a:t>
            </a:r>
          </a:p>
          <a:p>
            <a:fld id="{EA048D8C-6117-40E4-8E16-004DA18562CA}" type="slidenum">
              <a:rPr lang="en-US" smtClean="0"/>
              <a:pPr/>
              <a:t>83</a:t>
            </a:fld>
            <a:endParaRPr lang="en-US"/>
          </a:p>
        </p:txBody>
      </p:sp>
      <p:sp>
        <p:nvSpPr>
          <p:cNvPr id="4" name="Header Placeholder 3">
            <a:extLst>
              <a:ext uri="{FF2B5EF4-FFF2-40B4-BE49-F238E27FC236}">
                <a16:creationId xmlns:a16="http://schemas.microsoft.com/office/drawing/2014/main" id="{E8A525FA-1D2F-46B6-9BB0-693457121F1E}"/>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219908989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93875" y="1163638"/>
            <a:ext cx="5137150" cy="2890837"/>
          </a:xfrm>
        </p:spPr>
      </p:sp>
      <p:sp>
        <p:nvSpPr>
          <p:cNvPr id="3" name="Notes Placeholder 2"/>
          <p:cNvSpPr>
            <a:spLocks noGrp="1"/>
          </p:cNvSpPr>
          <p:nvPr>
            <p:ph type="body" idx="1"/>
          </p:nvPr>
        </p:nvSpPr>
        <p:spPr/>
        <p:txBody>
          <a:bodyPr/>
          <a:lstStyle/>
          <a:p>
            <a:endParaRPr lang="en-US"/>
          </a:p>
        </p:txBody>
      </p:sp>
      <p:sp>
        <p:nvSpPr>
          <p:cNvPr id="5" name="Footer Placeholder 4">
            <a:extLst>
              <a:ext uri="{FF2B5EF4-FFF2-40B4-BE49-F238E27FC236}">
                <a16:creationId xmlns:a16="http://schemas.microsoft.com/office/drawing/2014/main" id="{7B51F21A-F1FC-404B-BEB5-258B3C52941B}"/>
              </a:ext>
            </a:extLst>
          </p:cNvPr>
          <p:cNvSpPr>
            <a:spLocks noGrp="1"/>
          </p:cNvSpPr>
          <p:nvPr>
            <p:ph type="ftr" sz="quarter" idx="4"/>
          </p:nvPr>
        </p:nvSpPr>
        <p:spPr/>
        <p:txBody>
          <a:bodyPr/>
          <a:lstStyle/>
          <a:p>
            <a:endParaRPr lang="en-US"/>
          </a:p>
        </p:txBody>
      </p:sp>
      <p:sp>
        <p:nvSpPr>
          <p:cNvPr id="6" name="Slide Number Placeholder 5">
            <a:extLst>
              <a:ext uri="{FF2B5EF4-FFF2-40B4-BE49-F238E27FC236}">
                <a16:creationId xmlns:a16="http://schemas.microsoft.com/office/drawing/2014/main" id="{9BD74A22-C085-47DC-948C-1FA9925958ED}"/>
              </a:ext>
            </a:extLst>
          </p:cNvPr>
          <p:cNvSpPr>
            <a:spLocks noGrp="1"/>
          </p:cNvSpPr>
          <p:nvPr>
            <p:ph type="sldNum" sz="quarter" idx="5"/>
          </p:nvPr>
        </p:nvSpPr>
        <p:spPr>
          <a:xfrm>
            <a:off x="3974534" y="8835998"/>
            <a:ext cx="3040592" cy="466752"/>
          </a:xfrm>
          <a:prstGeom prst="rect">
            <a:avLst/>
          </a:prstGeom>
        </p:spPr>
        <p:txBody>
          <a:bodyPr/>
          <a:lstStyle/>
          <a:p>
            <a:r>
              <a:rPr lang="en-US"/>
              <a:t>smcconomy@eng.famu.fsu.edu</a:t>
            </a:r>
          </a:p>
          <a:p>
            <a:fld id="{EA048D8C-6117-40E4-8E16-004DA18562CA}" type="slidenum">
              <a:rPr lang="en-US" smtClean="0"/>
              <a:pPr/>
              <a:t>84</a:t>
            </a:fld>
            <a:endParaRPr lang="en-US"/>
          </a:p>
        </p:txBody>
      </p:sp>
      <p:sp>
        <p:nvSpPr>
          <p:cNvPr id="4" name="Header Placeholder 3">
            <a:extLst>
              <a:ext uri="{FF2B5EF4-FFF2-40B4-BE49-F238E27FC236}">
                <a16:creationId xmlns:a16="http://schemas.microsoft.com/office/drawing/2014/main" id="{181059FB-B1EE-4E11-B75C-14BCF7DCF7F1}"/>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290787591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93875" y="1163638"/>
            <a:ext cx="5137150" cy="2890837"/>
          </a:xfrm>
        </p:spPr>
      </p:sp>
      <p:sp>
        <p:nvSpPr>
          <p:cNvPr id="3" name="Notes Placeholder 2"/>
          <p:cNvSpPr>
            <a:spLocks noGrp="1"/>
          </p:cNvSpPr>
          <p:nvPr>
            <p:ph type="body" idx="1"/>
          </p:nvPr>
        </p:nvSpPr>
        <p:spPr/>
        <p:txBody>
          <a:bodyPr/>
          <a:lstStyle/>
          <a:p>
            <a:endParaRPr lang="en-US"/>
          </a:p>
        </p:txBody>
      </p:sp>
      <p:sp>
        <p:nvSpPr>
          <p:cNvPr id="5" name="Footer Placeholder 4">
            <a:extLst>
              <a:ext uri="{FF2B5EF4-FFF2-40B4-BE49-F238E27FC236}">
                <a16:creationId xmlns:a16="http://schemas.microsoft.com/office/drawing/2014/main" id="{B48E615F-E856-41F7-967E-E1E17FE13A32}"/>
              </a:ext>
            </a:extLst>
          </p:cNvPr>
          <p:cNvSpPr>
            <a:spLocks noGrp="1"/>
          </p:cNvSpPr>
          <p:nvPr>
            <p:ph type="ftr" sz="quarter" idx="4"/>
          </p:nvPr>
        </p:nvSpPr>
        <p:spPr/>
        <p:txBody>
          <a:bodyPr/>
          <a:lstStyle/>
          <a:p>
            <a:endParaRPr lang="en-US"/>
          </a:p>
        </p:txBody>
      </p:sp>
      <p:sp>
        <p:nvSpPr>
          <p:cNvPr id="6" name="Slide Number Placeholder 5">
            <a:extLst>
              <a:ext uri="{FF2B5EF4-FFF2-40B4-BE49-F238E27FC236}">
                <a16:creationId xmlns:a16="http://schemas.microsoft.com/office/drawing/2014/main" id="{601724C1-27B8-4A7A-8574-B08E50A9C8D4}"/>
              </a:ext>
            </a:extLst>
          </p:cNvPr>
          <p:cNvSpPr>
            <a:spLocks noGrp="1"/>
          </p:cNvSpPr>
          <p:nvPr>
            <p:ph type="sldNum" sz="quarter" idx="5"/>
          </p:nvPr>
        </p:nvSpPr>
        <p:spPr>
          <a:xfrm>
            <a:off x="3974534" y="8835998"/>
            <a:ext cx="3040592" cy="466752"/>
          </a:xfrm>
          <a:prstGeom prst="rect">
            <a:avLst/>
          </a:prstGeom>
        </p:spPr>
        <p:txBody>
          <a:bodyPr/>
          <a:lstStyle/>
          <a:p>
            <a:r>
              <a:rPr lang="en-US"/>
              <a:t>smcconomy@eng.famu.fsu.edu</a:t>
            </a:r>
          </a:p>
          <a:p>
            <a:fld id="{EA048D8C-6117-40E4-8E16-004DA18562CA}" type="slidenum">
              <a:rPr lang="en-US" smtClean="0"/>
              <a:pPr/>
              <a:t>85</a:t>
            </a:fld>
            <a:endParaRPr lang="en-US"/>
          </a:p>
        </p:txBody>
      </p:sp>
      <p:sp>
        <p:nvSpPr>
          <p:cNvPr id="4" name="Header Placeholder 3">
            <a:extLst>
              <a:ext uri="{FF2B5EF4-FFF2-40B4-BE49-F238E27FC236}">
                <a16:creationId xmlns:a16="http://schemas.microsoft.com/office/drawing/2014/main" id="{26BD3513-5139-470E-81D4-62E315A8398D}"/>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36256414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93875" y="1163638"/>
            <a:ext cx="5137150" cy="2890837"/>
          </a:xfrm>
        </p:spPr>
      </p:sp>
      <p:sp>
        <p:nvSpPr>
          <p:cNvPr id="3" name="Notes Placeholder 2"/>
          <p:cNvSpPr>
            <a:spLocks noGrp="1"/>
          </p:cNvSpPr>
          <p:nvPr>
            <p:ph type="body" idx="1"/>
          </p:nvPr>
        </p:nvSpPr>
        <p:spPr/>
        <p:txBody>
          <a:bodyPr/>
          <a:lstStyle/>
          <a:p>
            <a:pPr algn="l" rtl="0" fontAlgn="base">
              <a:buFont typeface="Arial" panose="020B0604020202020204" pitchFamily="34" charset="0"/>
              <a:buNone/>
            </a:pPr>
            <a:r>
              <a:rPr lang="en-US" sz="1800" b="0" i="0">
                <a:solidFill>
                  <a:srgbClr val="000000"/>
                </a:solidFill>
                <a:effectLst/>
                <a:latin typeface="Times New Roman" panose="02020603050405020304" pitchFamily="18" charset="0"/>
              </a:rPr>
              <a:t>The key goals of our plan is to</a:t>
            </a:r>
          </a:p>
          <a:p>
            <a:pPr algn="l" rtl="0" fontAlgn="base">
              <a:buFont typeface="Arial" panose="020B0604020202020204" pitchFamily="34" charset="0"/>
              <a:buChar char="•"/>
            </a:pPr>
            <a:endParaRPr lang="en-US" sz="1800" b="0" i="0">
              <a:solidFill>
                <a:srgbClr val="000000"/>
              </a:solidFill>
              <a:effectLst/>
              <a:latin typeface="Times New Roman" panose="02020603050405020304" pitchFamily="18" charset="0"/>
            </a:endParaRPr>
          </a:p>
          <a:p>
            <a:pPr algn="l" rtl="0" fontAlgn="base">
              <a:buFont typeface="Arial" panose="020B0604020202020204" pitchFamily="34" charset="0"/>
              <a:buChar char="•"/>
            </a:pPr>
            <a:r>
              <a:rPr lang="en-US" sz="1800" b="0" i="0">
                <a:solidFill>
                  <a:srgbClr val="000000"/>
                </a:solidFill>
                <a:effectLst/>
                <a:latin typeface="Times New Roman" panose="02020603050405020304" pitchFamily="18" charset="0"/>
              </a:rPr>
              <a:t>Explore the current expenditures for Innovation Park</a:t>
            </a:r>
            <a:r>
              <a:rPr lang="en-US" sz="1800" b="0" i="0">
                <a:solidFill>
                  <a:srgbClr val="000000"/>
                </a:solidFill>
                <a:effectLst/>
                <a:latin typeface="ＭＳ ゴシック" panose="020B0609070205080204" pitchFamily="49" charset="-128"/>
              </a:rPr>
              <a:t> Explore and the pre covid expenditures from the </a:t>
            </a:r>
            <a:r>
              <a:rPr lang="en-US" sz="1800" b="0" i="0" err="1">
                <a:solidFill>
                  <a:srgbClr val="000000"/>
                </a:solidFill>
                <a:effectLst/>
                <a:latin typeface="ＭＳ ゴシック" panose="020B0609070205080204" pitchFamily="49" charset="-128"/>
              </a:rPr>
              <a:t>Maglab</a:t>
            </a:r>
            <a:r>
              <a:rPr lang="en-US" sz="1800" b="0" i="0">
                <a:solidFill>
                  <a:srgbClr val="000000"/>
                </a:solidFill>
                <a:effectLst/>
                <a:latin typeface="ＭＳ ゴシック" panose="020B0609070205080204" pitchFamily="49" charset="-128"/>
                <a:ea typeface="ＭＳ ゴシック" panose="020B0609070205080204" pitchFamily="49" charset="-128"/>
              </a:rPr>
              <a:t> </a:t>
            </a:r>
          </a:p>
          <a:p>
            <a:pPr algn="l" rtl="0" fontAlgn="base">
              <a:buFont typeface="Arial" panose="020B0604020202020204" pitchFamily="34" charset="0"/>
              <a:buChar char="•"/>
            </a:pPr>
            <a:endParaRPr lang="en-US" sz="1800" b="0" i="0">
              <a:solidFill>
                <a:srgbClr val="000000"/>
              </a:solidFill>
              <a:effectLst/>
              <a:latin typeface="Times New Roman" panose="02020603050405020304" pitchFamily="18" charset="0"/>
            </a:endParaRPr>
          </a:p>
          <a:p>
            <a:pPr algn="l" rtl="0" fontAlgn="base">
              <a:buFont typeface="Arial" panose="020B0604020202020204" pitchFamily="34" charset="0"/>
              <a:buChar char="•"/>
            </a:pPr>
            <a:r>
              <a:rPr lang="en-US" sz="1800" b="0" i="0">
                <a:solidFill>
                  <a:srgbClr val="000000"/>
                </a:solidFill>
                <a:effectLst/>
                <a:latin typeface="Times New Roman" panose="02020603050405020304" pitchFamily="18" charset="0"/>
              </a:rPr>
              <a:t>Innovate the most effective potential solutions for improving the HVAC efficiency at Innovation Park</a:t>
            </a:r>
            <a:r>
              <a:rPr lang="en-US" sz="1800" b="0" i="0">
                <a:solidFill>
                  <a:srgbClr val="000000"/>
                </a:solidFill>
                <a:effectLst/>
                <a:latin typeface="ＭＳ ゴシック" panose="020B0609070205080204" pitchFamily="49" charset="-128"/>
              </a:rPr>
              <a:t> </a:t>
            </a:r>
          </a:p>
          <a:p>
            <a:pPr algn="l" rtl="0" fontAlgn="base">
              <a:buFont typeface="Arial" panose="020B0604020202020204" pitchFamily="34" charset="0"/>
              <a:buChar char="•"/>
            </a:pPr>
            <a:endParaRPr lang="en-US" sz="1800" b="0" i="0">
              <a:solidFill>
                <a:srgbClr val="000000"/>
              </a:solidFill>
              <a:effectLst/>
              <a:latin typeface="Times New Roman" panose="02020603050405020304" pitchFamily="18" charset="0"/>
            </a:endParaRPr>
          </a:p>
          <a:p>
            <a:pPr algn="l" rtl="0" fontAlgn="base">
              <a:buFont typeface="Arial" panose="020B0604020202020204" pitchFamily="34" charset="0"/>
              <a:buChar char="•"/>
            </a:pPr>
            <a:r>
              <a:rPr lang="en-US" sz="1800" b="0" i="0">
                <a:solidFill>
                  <a:srgbClr val="000000"/>
                </a:solidFill>
                <a:effectLst/>
                <a:latin typeface="Times New Roman" panose="02020603050405020304" pitchFamily="18" charset="0"/>
              </a:rPr>
              <a:t>And then by taking into account of all the parts and manual installation and operation of these proposed ideas, determine Which  solutions are the most cost effective. </a:t>
            </a:r>
            <a:r>
              <a:rPr lang="en-US" sz="1800" b="0" i="0">
                <a:solidFill>
                  <a:srgbClr val="000000"/>
                </a:solidFill>
                <a:effectLst/>
                <a:latin typeface="ＭＳ ゴシック" panose="020B0609070205080204" pitchFamily="49" charset="-128"/>
              </a:rPr>
              <a:t> </a:t>
            </a:r>
            <a:endParaRPr lang="en-US"/>
          </a:p>
          <a:p>
            <a:endParaRPr lang="en-US"/>
          </a:p>
        </p:txBody>
      </p:sp>
      <p:sp>
        <p:nvSpPr>
          <p:cNvPr id="5" name="Footer Placeholder 4">
            <a:extLst>
              <a:ext uri="{FF2B5EF4-FFF2-40B4-BE49-F238E27FC236}">
                <a16:creationId xmlns:a16="http://schemas.microsoft.com/office/drawing/2014/main" id="{886F6632-DC18-476B-92EC-EAF92F819765}"/>
              </a:ext>
            </a:extLst>
          </p:cNvPr>
          <p:cNvSpPr>
            <a:spLocks noGrp="1"/>
          </p:cNvSpPr>
          <p:nvPr>
            <p:ph type="ftr" sz="quarter" idx="4"/>
          </p:nvPr>
        </p:nvSpPr>
        <p:spPr/>
        <p:txBody>
          <a:bodyPr/>
          <a:lstStyle/>
          <a:p>
            <a:endParaRPr lang="en-US"/>
          </a:p>
        </p:txBody>
      </p:sp>
      <p:sp>
        <p:nvSpPr>
          <p:cNvPr id="6" name="Slide Number Placeholder 5">
            <a:extLst>
              <a:ext uri="{FF2B5EF4-FFF2-40B4-BE49-F238E27FC236}">
                <a16:creationId xmlns:a16="http://schemas.microsoft.com/office/drawing/2014/main" id="{82A1308B-FF1A-45CC-8E13-F48312C12F90}"/>
              </a:ext>
            </a:extLst>
          </p:cNvPr>
          <p:cNvSpPr>
            <a:spLocks noGrp="1"/>
          </p:cNvSpPr>
          <p:nvPr>
            <p:ph type="sldNum" sz="quarter" idx="5"/>
          </p:nvPr>
        </p:nvSpPr>
        <p:spPr>
          <a:xfrm>
            <a:off x="3974534" y="8835998"/>
            <a:ext cx="3040592" cy="466752"/>
          </a:xfrm>
          <a:prstGeom prst="rect">
            <a:avLst/>
          </a:prstGeom>
        </p:spPr>
        <p:txBody>
          <a:bodyPr/>
          <a:lstStyle/>
          <a:p>
            <a:r>
              <a:rPr lang="en-US"/>
              <a:t>smcconomy@eng.famu.fsu.edu</a:t>
            </a:r>
          </a:p>
          <a:p>
            <a:fld id="{EA048D8C-6117-40E4-8E16-004DA18562CA}" type="slidenum">
              <a:rPr lang="en-US" smtClean="0"/>
              <a:pPr/>
              <a:t>6</a:t>
            </a:fld>
            <a:endParaRPr lang="en-US"/>
          </a:p>
        </p:txBody>
      </p:sp>
      <p:sp>
        <p:nvSpPr>
          <p:cNvPr id="4" name="Header Placeholder 3">
            <a:extLst>
              <a:ext uri="{FF2B5EF4-FFF2-40B4-BE49-F238E27FC236}">
                <a16:creationId xmlns:a16="http://schemas.microsoft.com/office/drawing/2014/main" id="{72DEF79A-4137-4590-8A33-B0B40B43DDF4}"/>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31806961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76413" y="1128713"/>
            <a:ext cx="5137150" cy="2890837"/>
          </a:xfrm>
        </p:spPr>
      </p:sp>
      <p:sp>
        <p:nvSpPr>
          <p:cNvPr id="3" name="Notes Placeholder 2"/>
          <p:cNvSpPr>
            <a:spLocks noGrp="1"/>
          </p:cNvSpPr>
          <p:nvPr>
            <p:ph type="body" idx="1"/>
          </p:nvPr>
        </p:nvSpPr>
        <p:spPr/>
        <p:txBody>
          <a:bodyPr/>
          <a:lstStyle/>
          <a:p>
            <a:r>
              <a:rPr lang="en-US"/>
              <a:t>Primary Markets are the mag lab and innovation park utilities facilitators along with Trane as these are who our solution is specifically geared towards and essentially being sold to first.</a:t>
            </a:r>
          </a:p>
          <a:p>
            <a:endParaRPr lang="en-US"/>
          </a:p>
          <a:p>
            <a:r>
              <a:rPr lang="en-US"/>
              <a:t>Trane</a:t>
            </a:r>
          </a:p>
          <a:p>
            <a:endParaRPr lang="en-US"/>
          </a:p>
          <a:p>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2764C166-993A-466E-8B1C-D264331CEF04}" type="slidenum">
              <a:rPr lang="en-US" smtClean="0"/>
              <a:t>7</a:t>
            </a:fld>
            <a:endParaRPr lang="en-US"/>
          </a:p>
        </p:txBody>
      </p:sp>
    </p:spTree>
    <p:extLst>
      <p:ext uri="{BB962C8B-B14F-4D97-AF65-F5344CB8AC3E}">
        <p14:creationId xmlns:p14="http://schemas.microsoft.com/office/powerpoint/2010/main" val="14170116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76413" y="1128713"/>
            <a:ext cx="5137150" cy="2890837"/>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Using Pre-Covid Data- covid 19 reduced the amount of </a:t>
            </a:r>
            <a:r>
              <a:rPr lang="en-US" err="1"/>
              <a:t>MagLab</a:t>
            </a:r>
            <a:r>
              <a:rPr lang="en-US"/>
              <a:t> contractors and skewed the energy usage data, so we will use data from 2019 before to interpolate the normal energy consumption</a:t>
            </a:r>
          </a:p>
          <a:p>
            <a:pPr marL="171450" indent="-171450">
              <a:buFont typeface="Arial" panose="020B0604020202020204" pitchFamily="34" charset="0"/>
              <a:buChar char="•"/>
            </a:pPr>
            <a:r>
              <a:rPr lang="en-US"/>
              <a:t>Only focusing on decreasing electricity use through HVAC- </a:t>
            </a:r>
          </a:p>
          <a:p>
            <a:endParaRPr lang="en-US"/>
          </a:p>
          <a:p>
            <a:r>
              <a:rPr lang="en-US"/>
              <a:t>were not going to try to decrease the energy consumption of the magnets or the electricity habits of the building </a:t>
            </a:r>
            <a:endParaRPr lang="en-US">
              <a:cs typeface="Calibri" panose="020F0502020204030204"/>
            </a:endParaRPr>
          </a:p>
          <a:p>
            <a:r>
              <a:rPr lang="en-US"/>
              <a:t>We are only focusing on a solution that incorporates the HVAC system to reduce electricity consumption and increase efficiency</a:t>
            </a:r>
            <a:endParaRPr lang="en-US">
              <a:cs typeface="Calibri" panose="020F0502020204030204"/>
            </a:endParaRPr>
          </a:p>
          <a:p>
            <a:pPr marL="171450" indent="-171450">
              <a:buFont typeface="Arial" panose="020B0604020202020204" pitchFamily="34" charset="0"/>
              <a:buChar char="•"/>
            </a:pPr>
            <a:r>
              <a:rPr lang="en-US"/>
              <a:t>Have access to all the necessary data- we will not have to add sensors to gather data. We will be able to collect the necessary data from the current sources</a:t>
            </a:r>
            <a:endParaRPr lang="en-US">
              <a:cs typeface="Calibri"/>
            </a:endParaRPr>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2764C166-993A-466E-8B1C-D264331CEF04}" type="slidenum">
              <a:rPr lang="en-US" smtClean="0"/>
              <a:t>8</a:t>
            </a:fld>
            <a:endParaRPr lang="en-US"/>
          </a:p>
        </p:txBody>
      </p:sp>
    </p:spTree>
    <p:extLst>
      <p:ext uri="{BB962C8B-B14F-4D97-AF65-F5344CB8AC3E}">
        <p14:creationId xmlns:p14="http://schemas.microsoft.com/office/powerpoint/2010/main" val="30846256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76413" y="1128713"/>
            <a:ext cx="5137150" cy="2890837"/>
          </a:xfrm>
        </p:spPr>
      </p:sp>
      <p:sp>
        <p:nvSpPr>
          <p:cNvPr id="3" name="Notes Placeholder 2"/>
          <p:cNvSpPr>
            <a:spLocks noGrp="1"/>
          </p:cNvSpPr>
          <p:nvPr>
            <p:ph type="body" idx="1"/>
          </p:nvPr>
        </p:nvSpPr>
        <p:spPr/>
        <p:txBody>
          <a:bodyPr/>
          <a:lstStyle/>
          <a:p>
            <a:r>
              <a:rPr lang="en-US"/>
              <a:t>The main functions for our project to reduce, reuse, recycle. </a:t>
            </a:r>
          </a:p>
          <a:p>
            <a:endParaRPr lang="en-US"/>
          </a:p>
          <a:p>
            <a:r>
              <a:rPr lang="en-US"/>
              <a:t>Reduce - reducing the energy that the </a:t>
            </a:r>
            <a:r>
              <a:rPr lang="en-US" err="1"/>
              <a:t>MagLab</a:t>
            </a:r>
            <a:r>
              <a:rPr lang="en-US"/>
              <a:t> , increase the energy efficiency</a:t>
            </a:r>
            <a:endParaRPr lang="en-US">
              <a:cs typeface="Calibri"/>
            </a:endParaRPr>
          </a:p>
          <a:p>
            <a:endParaRPr lang="en-US"/>
          </a:p>
          <a:p>
            <a:r>
              <a:rPr lang="en-US"/>
              <a:t>Reusing - reuse by product of one system for another, capture energy from other sources </a:t>
            </a:r>
            <a:endParaRPr lang="en-US">
              <a:cs typeface="Calibri"/>
            </a:endParaRPr>
          </a:p>
          <a:p>
            <a:endParaRPr lang="en-US"/>
          </a:p>
          <a:p>
            <a:r>
              <a:rPr lang="en-US"/>
              <a:t>Finally recycling use byproducts of one system for another</a:t>
            </a:r>
            <a:endParaRPr lang="en-US">
              <a:cs typeface="Calibri"/>
            </a:endParaRPr>
          </a:p>
          <a:p>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2764C166-993A-466E-8B1C-D264331CEF04}" type="slidenum">
              <a:rPr lang="en-US" smtClean="0"/>
              <a:t>9</a:t>
            </a:fld>
            <a:endParaRPr lang="en-US"/>
          </a:p>
        </p:txBody>
      </p:sp>
    </p:spTree>
    <p:extLst>
      <p:ext uri="{BB962C8B-B14F-4D97-AF65-F5344CB8AC3E}">
        <p14:creationId xmlns:p14="http://schemas.microsoft.com/office/powerpoint/2010/main" val="166276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48A87A34-81AB-432B-8DAE-1953F412C126}" type="datetimeFigureOut">
              <a:rPr lang="en-US" smtClean="0"/>
              <a:pPr/>
              <a:t>4/12/2022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F1FABC0-072B-4F22-8F9B-95A9D10B0206}" type="slidenum">
              <a:rPr lang="en-US" smtClean="0"/>
              <a:pPr/>
              <a:t>‹#›</a:t>
            </a:fld>
            <a:endParaRPr lang="en-US"/>
          </a:p>
        </p:txBody>
      </p:sp>
    </p:spTree>
    <p:extLst>
      <p:ext uri="{BB962C8B-B14F-4D97-AF65-F5344CB8AC3E}">
        <p14:creationId xmlns:p14="http://schemas.microsoft.com/office/powerpoint/2010/main" val="16343091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A87A34-81AB-432B-8DAE-1953F412C126}" type="datetimeFigureOut">
              <a:rPr lang="en-US" smtClean="0"/>
              <a:t>4/12/2022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F1FABC0-072B-4F22-8F9B-95A9D10B0206}" type="slidenum">
              <a:rPr lang="en-US" smtClean="0"/>
              <a:pPr/>
              <a:t>‹#›</a:t>
            </a:fld>
            <a:endParaRPr lang="en-US"/>
          </a:p>
        </p:txBody>
      </p:sp>
    </p:spTree>
    <p:extLst>
      <p:ext uri="{BB962C8B-B14F-4D97-AF65-F5344CB8AC3E}">
        <p14:creationId xmlns:p14="http://schemas.microsoft.com/office/powerpoint/2010/main" val="2610458087"/>
      </p:ext>
    </p:extLst>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A87A34-81AB-432B-8DAE-1953F412C126}" type="datetimeFigureOut">
              <a:rPr lang="en-US" smtClean="0"/>
              <a:t>4/12/2022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F1FABC0-072B-4F22-8F9B-95A9D10B0206}" type="slidenum">
              <a:rPr lang="en-US" smtClean="0"/>
              <a:pPr/>
              <a:t>‹#›</a:t>
            </a:fld>
            <a:endParaRPr lang="en-US"/>
          </a:p>
        </p:txBody>
      </p:sp>
    </p:spTree>
    <p:extLst>
      <p:ext uri="{BB962C8B-B14F-4D97-AF65-F5344CB8AC3E}">
        <p14:creationId xmlns:p14="http://schemas.microsoft.com/office/powerpoint/2010/main" val="2371552993"/>
      </p:ext>
    </p:extLst>
  </p:cSld>
  <p:clrMapOvr>
    <a:masterClrMapping/>
  </p:clrMapOvr>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D8C336-3C5F-4475-B913-71AE9D1E1D38}"/>
              </a:ext>
            </a:extLst>
          </p:cNvPr>
          <p:cNvSpPr>
            <a:spLocks noGrp="1"/>
          </p:cNvSpPr>
          <p:nvPr>
            <p:ph type="title"/>
          </p:nvPr>
        </p:nvSpPr>
        <p:spPr/>
        <p:txBody>
          <a:bodyPr/>
          <a:lstStyle/>
          <a:p>
            <a:r>
              <a:rPr lang="en-US"/>
              <a:t>Click to edit Master title style</a:t>
            </a:r>
          </a:p>
        </p:txBody>
      </p:sp>
      <p:sp>
        <p:nvSpPr>
          <p:cNvPr id="12" name="Footer Placeholder 4">
            <a:extLst>
              <a:ext uri="{FF2B5EF4-FFF2-40B4-BE49-F238E27FC236}">
                <a16:creationId xmlns:a16="http://schemas.microsoft.com/office/drawing/2014/main" id="{2AE19DB8-3628-4951-BF6A-AE9F8EE24DA1}"/>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3" name="Slide Number Placeholder 5">
            <a:extLst>
              <a:ext uri="{FF2B5EF4-FFF2-40B4-BE49-F238E27FC236}">
                <a16:creationId xmlns:a16="http://schemas.microsoft.com/office/drawing/2014/main" id="{99E47987-E3C3-4EAB-B8FE-3E7B8E195C22}"/>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
        <p:nvSpPr>
          <p:cNvPr id="6" name="Content Placeholder 2">
            <a:extLst>
              <a:ext uri="{FF2B5EF4-FFF2-40B4-BE49-F238E27FC236}">
                <a16:creationId xmlns:a16="http://schemas.microsoft.com/office/drawing/2014/main" id="{46B9EACB-CC9C-4FC1-93B9-07D1FEE48632}"/>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328701631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E710CF-49A2-4213-97AF-DA25A21C44C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304EFA5-E202-4E6C-A5F1-B4F64977E91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E59B317-CF0E-4FCD-85DA-95449264C78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Footer Placeholder 4">
            <a:extLst>
              <a:ext uri="{FF2B5EF4-FFF2-40B4-BE49-F238E27FC236}">
                <a16:creationId xmlns:a16="http://schemas.microsoft.com/office/drawing/2014/main" id="{7460A1F4-B644-4380-85F1-4B428976B7AA}"/>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5" name="Slide Number Placeholder 5">
            <a:extLst>
              <a:ext uri="{FF2B5EF4-FFF2-40B4-BE49-F238E27FC236}">
                <a16:creationId xmlns:a16="http://schemas.microsoft.com/office/drawing/2014/main" id="{C0D80D14-F6EE-4B45-9F5F-4118C5C710CA}"/>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
        <p:nvSpPr>
          <p:cNvPr id="8" name="Content Placeholder 2">
            <a:extLst>
              <a:ext uri="{FF2B5EF4-FFF2-40B4-BE49-F238E27FC236}">
                <a16:creationId xmlns:a16="http://schemas.microsoft.com/office/drawing/2014/main" id="{B6090B6B-9E91-41F9-A875-1B4AA3C12B47}"/>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93929135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CED841-5B96-493E-B5C6-3F11E62C5BB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78A1748-C7E9-47CB-8DD5-CAF35627C21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Footer Placeholder 4">
            <a:extLst>
              <a:ext uri="{FF2B5EF4-FFF2-40B4-BE49-F238E27FC236}">
                <a16:creationId xmlns:a16="http://schemas.microsoft.com/office/drawing/2014/main" id="{3D92DF03-1E18-4FCB-BA95-7B242DE98A08}"/>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4" name="Slide Number Placeholder 5">
            <a:extLst>
              <a:ext uri="{FF2B5EF4-FFF2-40B4-BE49-F238E27FC236}">
                <a16:creationId xmlns:a16="http://schemas.microsoft.com/office/drawing/2014/main" id="{D7901D9B-BF16-4CA6-BB85-435FB4CF4E33}"/>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
        <p:nvSpPr>
          <p:cNvPr id="7" name="Content Placeholder 2">
            <a:extLst>
              <a:ext uri="{FF2B5EF4-FFF2-40B4-BE49-F238E27FC236}">
                <a16:creationId xmlns:a16="http://schemas.microsoft.com/office/drawing/2014/main" id="{FFB0A1A3-83F1-45A3-A8BD-BD75513A874F}"/>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15566975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Content One-third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C400F8-4062-8141-93A4-F737209020B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513AD8B-907E-B14A-9014-DF9D442D1E87}"/>
              </a:ext>
            </a:extLst>
          </p:cNvPr>
          <p:cNvSpPr>
            <a:spLocks noGrp="1"/>
          </p:cNvSpPr>
          <p:nvPr>
            <p:ph sz="half" idx="1"/>
          </p:nvPr>
        </p:nvSpPr>
        <p:spPr>
          <a:xfrm>
            <a:off x="838200" y="1825625"/>
            <a:ext cx="3474720" cy="409432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2175A16-7233-054E-A36D-5F635B0232CE}"/>
              </a:ext>
            </a:extLst>
          </p:cNvPr>
          <p:cNvSpPr>
            <a:spLocks noGrp="1"/>
          </p:cNvSpPr>
          <p:nvPr>
            <p:ph sz="half" idx="2"/>
          </p:nvPr>
        </p:nvSpPr>
        <p:spPr>
          <a:xfrm>
            <a:off x="4404360" y="1825625"/>
            <a:ext cx="6949440" cy="409432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Footer Placeholder 4">
            <a:extLst>
              <a:ext uri="{FF2B5EF4-FFF2-40B4-BE49-F238E27FC236}">
                <a16:creationId xmlns:a16="http://schemas.microsoft.com/office/drawing/2014/main" id="{1C2CC54A-A1B1-40AC-8006-ABA9B9FC05F0}"/>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2" name="Slide Number Placeholder 5">
            <a:extLst>
              <a:ext uri="{FF2B5EF4-FFF2-40B4-BE49-F238E27FC236}">
                <a16:creationId xmlns:a16="http://schemas.microsoft.com/office/drawing/2014/main" id="{2C7F4A8C-DEC5-477A-A674-4F1B2015B2FD}"/>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
        <p:nvSpPr>
          <p:cNvPr id="7" name="Content Placeholder 2">
            <a:extLst>
              <a:ext uri="{FF2B5EF4-FFF2-40B4-BE49-F238E27FC236}">
                <a16:creationId xmlns:a16="http://schemas.microsoft.com/office/drawing/2014/main" id="{BD5E60FA-03DC-4DD3-ADB5-558FDAFF1803}"/>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298788309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19" name="Footer Placeholder 4">
            <a:extLst>
              <a:ext uri="{FF2B5EF4-FFF2-40B4-BE49-F238E27FC236}">
                <a16:creationId xmlns:a16="http://schemas.microsoft.com/office/drawing/2014/main" id="{8D711B50-3A59-48A2-A209-B476E7DC43BF}"/>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20" name="Slide Number Placeholder 5">
            <a:extLst>
              <a:ext uri="{FF2B5EF4-FFF2-40B4-BE49-F238E27FC236}">
                <a16:creationId xmlns:a16="http://schemas.microsoft.com/office/drawing/2014/main" id="{D3C81F90-0DC2-4709-914C-368BE8FBB22C}"/>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
        <p:nvSpPr>
          <p:cNvPr id="6" name="Content Placeholder 2">
            <a:extLst>
              <a:ext uri="{FF2B5EF4-FFF2-40B4-BE49-F238E27FC236}">
                <a16:creationId xmlns:a16="http://schemas.microsoft.com/office/drawing/2014/main" id="{49BB8AE0-DD96-4F82-9F50-CC0F857CB122}"/>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348396487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3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D8C336-3C5F-4475-B913-71AE9D1E1D38}"/>
              </a:ext>
            </a:extLst>
          </p:cNvPr>
          <p:cNvSpPr>
            <a:spLocks noGrp="1"/>
          </p:cNvSpPr>
          <p:nvPr>
            <p:ph type="title"/>
          </p:nvPr>
        </p:nvSpPr>
        <p:spPr/>
        <p:txBody>
          <a:bodyPr/>
          <a:lstStyle/>
          <a:p>
            <a:r>
              <a:rPr lang="en-US"/>
              <a:t>Click to edit Master title style</a:t>
            </a:r>
          </a:p>
        </p:txBody>
      </p:sp>
      <p:sp>
        <p:nvSpPr>
          <p:cNvPr id="12" name="Footer Placeholder 4">
            <a:extLst>
              <a:ext uri="{FF2B5EF4-FFF2-40B4-BE49-F238E27FC236}">
                <a16:creationId xmlns:a16="http://schemas.microsoft.com/office/drawing/2014/main" id="{2AE19DB8-3628-4951-BF6A-AE9F8EE24DA1}"/>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3" name="Slide Number Placeholder 5">
            <a:extLst>
              <a:ext uri="{FF2B5EF4-FFF2-40B4-BE49-F238E27FC236}">
                <a16:creationId xmlns:a16="http://schemas.microsoft.com/office/drawing/2014/main" id="{99E47987-E3C3-4EAB-B8FE-3E7B8E195C22}"/>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
        <p:nvSpPr>
          <p:cNvPr id="6" name="Content Placeholder 2">
            <a:extLst>
              <a:ext uri="{FF2B5EF4-FFF2-40B4-BE49-F238E27FC236}">
                <a16:creationId xmlns:a16="http://schemas.microsoft.com/office/drawing/2014/main" id="{46B9EACB-CC9C-4FC1-93B9-07D1FEE48632}"/>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186845720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D8C336-3C5F-4475-B913-71AE9D1E1D38}"/>
              </a:ext>
            </a:extLst>
          </p:cNvPr>
          <p:cNvSpPr>
            <a:spLocks noGrp="1"/>
          </p:cNvSpPr>
          <p:nvPr>
            <p:ph type="title"/>
          </p:nvPr>
        </p:nvSpPr>
        <p:spPr/>
        <p:txBody>
          <a:bodyPr/>
          <a:lstStyle/>
          <a:p>
            <a:r>
              <a:rPr lang="en-US"/>
              <a:t>Click to edit Master title style</a:t>
            </a:r>
          </a:p>
        </p:txBody>
      </p:sp>
      <p:sp>
        <p:nvSpPr>
          <p:cNvPr id="12" name="Footer Placeholder 4">
            <a:extLst>
              <a:ext uri="{FF2B5EF4-FFF2-40B4-BE49-F238E27FC236}">
                <a16:creationId xmlns:a16="http://schemas.microsoft.com/office/drawing/2014/main" id="{2AE19DB8-3628-4951-BF6A-AE9F8EE24DA1}"/>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3" name="Slide Number Placeholder 5">
            <a:extLst>
              <a:ext uri="{FF2B5EF4-FFF2-40B4-BE49-F238E27FC236}">
                <a16:creationId xmlns:a16="http://schemas.microsoft.com/office/drawing/2014/main" id="{99E47987-E3C3-4EAB-B8FE-3E7B8E195C22}"/>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
        <p:nvSpPr>
          <p:cNvPr id="6" name="Content Placeholder 2">
            <a:extLst>
              <a:ext uri="{FF2B5EF4-FFF2-40B4-BE49-F238E27FC236}">
                <a16:creationId xmlns:a16="http://schemas.microsoft.com/office/drawing/2014/main" id="{46B9EACB-CC9C-4FC1-93B9-07D1FEE48632}"/>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97322290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4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D8C336-3C5F-4475-B913-71AE9D1E1D38}"/>
              </a:ext>
            </a:extLst>
          </p:cNvPr>
          <p:cNvSpPr>
            <a:spLocks noGrp="1"/>
          </p:cNvSpPr>
          <p:nvPr>
            <p:ph type="title"/>
          </p:nvPr>
        </p:nvSpPr>
        <p:spPr/>
        <p:txBody>
          <a:bodyPr/>
          <a:lstStyle/>
          <a:p>
            <a:r>
              <a:rPr lang="en-US"/>
              <a:t>Click to edit Master title style</a:t>
            </a:r>
          </a:p>
        </p:txBody>
      </p:sp>
      <p:sp>
        <p:nvSpPr>
          <p:cNvPr id="12" name="Footer Placeholder 4">
            <a:extLst>
              <a:ext uri="{FF2B5EF4-FFF2-40B4-BE49-F238E27FC236}">
                <a16:creationId xmlns:a16="http://schemas.microsoft.com/office/drawing/2014/main" id="{2AE19DB8-3628-4951-BF6A-AE9F8EE24DA1}"/>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3" name="Slide Number Placeholder 5">
            <a:extLst>
              <a:ext uri="{FF2B5EF4-FFF2-40B4-BE49-F238E27FC236}">
                <a16:creationId xmlns:a16="http://schemas.microsoft.com/office/drawing/2014/main" id="{99E47987-E3C3-4EAB-B8FE-3E7B8E195C22}"/>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
        <p:nvSpPr>
          <p:cNvPr id="6" name="Content Placeholder 2">
            <a:extLst>
              <a:ext uri="{FF2B5EF4-FFF2-40B4-BE49-F238E27FC236}">
                <a16:creationId xmlns:a16="http://schemas.microsoft.com/office/drawing/2014/main" id="{46B9EACB-CC9C-4FC1-93B9-07D1FEE48632}"/>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12767913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A87A34-81AB-432B-8DAE-1953F412C126}" type="datetimeFigureOut">
              <a:rPr lang="en-US" smtClean="0"/>
              <a:t>4/12/2022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F1FABC0-072B-4F22-8F9B-95A9D10B0206}" type="slidenum">
              <a:rPr lang="en-US" smtClean="0"/>
              <a:pPr/>
              <a:t>‹#›</a:t>
            </a:fld>
            <a:endParaRPr lang="en-US"/>
          </a:p>
        </p:txBody>
      </p:sp>
    </p:spTree>
    <p:extLst>
      <p:ext uri="{BB962C8B-B14F-4D97-AF65-F5344CB8AC3E}">
        <p14:creationId xmlns:p14="http://schemas.microsoft.com/office/powerpoint/2010/main" val="4263053951"/>
      </p:ext>
    </p:extLst>
  </p:cSld>
  <p:clrMapOvr>
    <a:masterClrMapping/>
  </p:clrMapOvr>
  <p:hf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5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D8C336-3C5F-4475-B913-71AE9D1E1D38}"/>
              </a:ext>
            </a:extLst>
          </p:cNvPr>
          <p:cNvSpPr>
            <a:spLocks noGrp="1"/>
          </p:cNvSpPr>
          <p:nvPr>
            <p:ph type="title"/>
          </p:nvPr>
        </p:nvSpPr>
        <p:spPr/>
        <p:txBody>
          <a:bodyPr/>
          <a:lstStyle/>
          <a:p>
            <a:r>
              <a:rPr lang="en-US"/>
              <a:t>Click to edit Master title style</a:t>
            </a:r>
          </a:p>
        </p:txBody>
      </p:sp>
      <p:sp>
        <p:nvSpPr>
          <p:cNvPr id="12" name="Footer Placeholder 4">
            <a:extLst>
              <a:ext uri="{FF2B5EF4-FFF2-40B4-BE49-F238E27FC236}">
                <a16:creationId xmlns:a16="http://schemas.microsoft.com/office/drawing/2014/main" id="{2AE19DB8-3628-4951-BF6A-AE9F8EE24DA1}"/>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3" name="Slide Number Placeholder 5">
            <a:extLst>
              <a:ext uri="{FF2B5EF4-FFF2-40B4-BE49-F238E27FC236}">
                <a16:creationId xmlns:a16="http://schemas.microsoft.com/office/drawing/2014/main" id="{99E47987-E3C3-4EAB-B8FE-3E7B8E195C22}"/>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
        <p:nvSpPr>
          <p:cNvPr id="6" name="Content Placeholder 2">
            <a:extLst>
              <a:ext uri="{FF2B5EF4-FFF2-40B4-BE49-F238E27FC236}">
                <a16:creationId xmlns:a16="http://schemas.microsoft.com/office/drawing/2014/main" id="{46B9EACB-CC9C-4FC1-93B9-07D1FEE48632}"/>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75474197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6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D8C336-3C5F-4475-B913-71AE9D1E1D38}"/>
              </a:ext>
            </a:extLst>
          </p:cNvPr>
          <p:cNvSpPr>
            <a:spLocks noGrp="1"/>
          </p:cNvSpPr>
          <p:nvPr>
            <p:ph type="title"/>
          </p:nvPr>
        </p:nvSpPr>
        <p:spPr/>
        <p:txBody>
          <a:bodyPr/>
          <a:lstStyle/>
          <a:p>
            <a:r>
              <a:rPr lang="en-US"/>
              <a:t>Click to edit Master title style</a:t>
            </a:r>
          </a:p>
        </p:txBody>
      </p:sp>
      <p:sp>
        <p:nvSpPr>
          <p:cNvPr id="12" name="Footer Placeholder 4">
            <a:extLst>
              <a:ext uri="{FF2B5EF4-FFF2-40B4-BE49-F238E27FC236}">
                <a16:creationId xmlns:a16="http://schemas.microsoft.com/office/drawing/2014/main" id="{2AE19DB8-3628-4951-BF6A-AE9F8EE24DA1}"/>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3" name="Slide Number Placeholder 5">
            <a:extLst>
              <a:ext uri="{FF2B5EF4-FFF2-40B4-BE49-F238E27FC236}">
                <a16:creationId xmlns:a16="http://schemas.microsoft.com/office/drawing/2014/main" id="{99E47987-E3C3-4EAB-B8FE-3E7B8E195C22}"/>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
        <p:nvSpPr>
          <p:cNvPr id="6" name="Content Placeholder 2">
            <a:extLst>
              <a:ext uri="{FF2B5EF4-FFF2-40B4-BE49-F238E27FC236}">
                <a16:creationId xmlns:a16="http://schemas.microsoft.com/office/drawing/2014/main" id="{46B9EACB-CC9C-4FC1-93B9-07D1FEE48632}"/>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21150804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7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D8C336-3C5F-4475-B913-71AE9D1E1D38}"/>
              </a:ext>
            </a:extLst>
          </p:cNvPr>
          <p:cNvSpPr>
            <a:spLocks noGrp="1"/>
          </p:cNvSpPr>
          <p:nvPr>
            <p:ph type="title"/>
          </p:nvPr>
        </p:nvSpPr>
        <p:spPr/>
        <p:txBody>
          <a:bodyPr/>
          <a:lstStyle/>
          <a:p>
            <a:r>
              <a:rPr lang="en-US"/>
              <a:t>Click to edit Master title style</a:t>
            </a:r>
          </a:p>
        </p:txBody>
      </p:sp>
      <p:sp>
        <p:nvSpPr>
          <p:cNvPr id="12" name="Footer Placeholder 4">
            <a:extLst>
              <a:ext uri="{FF2B5EF4-FFF2-40B4-BE49-F238E27FC236}">
                <a16:creationId xmlns:a16="http://schemas.microsoft.com/office/drawing/2014/main" id="{2AE19DB8-3628-4951-BF6A-AE9F8EE24DA1}"/>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3" name="Slide Number Placeholder 5">
            <a:extLst>
              <a:ext uri="{FF2B5EF4-FFF2-40B4-BE49-F238E27FC236}">
                <a16:creationId xmlns:a16="http://schemas.microsoft.com/office/drawing/2014/main" id="{99E47987-E3C3-4EAB-B8FE-3E7B8E195C22}"/>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
        <p:nvSpPr>
          <p:cNvPr id="6" name="Content Placeholder 2">
            <a:extLst>
              <a:ext uri="{FF2B5EF4-FFF2-40B4-BE49-F238E27FC236}">
                <a16:creationId xmlns:a16="http://schemas.microsoft.com/office/drawing/2014/main" id="{46B9EACB-CC9C-4FC1-93B9-07D1FEE48632}"/>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427448599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CED841-5B96-493E-B5C6-3F11E62C5BB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78A1748-C7E9-47CB-8DD5-CAF35627C21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Footer Placeholder 4">
            <a:extLst>
              <a:ext uri="{FF2B5EF4-FFF2-40B4-BE49-F238E27FC236}">
                <a16:creationId xmlns:a16="http://schemas.microsoft.com/office/drawing/2014/main" id="{3D92DF03-1E18-4FCB-BA95-7B242DE98A08}"/>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4" name="Slide Number Placeholder 5">
            <a:extLst>
              <a:ext uri="{FF2B5EF4-FFF2-40B4-BE49-F238E27FC236}">
                <a16:creationId xmlns:a16="http://schemas.microsoft.com/office/drawing/2014/main" id="{D7901D9B-BF16-4CA6-BB85-435FB4CF4E33}"/>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
        <p:nvSpPr>
          <p:cNvPr id="7" name="Content Placeholder 2">
            <a:extLst>
              <a:ext uri="{FF2B5EF4-FFF2-40B4-BE49-F238E27FC236}">
                <a16:creationId xmlns:a16="http://schemas.microsoft.com/office/drawing/2014/main" id="{FFB0A1A3-83F1-45A3-A8BD-BD75513A874F}"/>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377025795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CED841-5B96-493E-B5C6-3F11E62C5BB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78A1748-C7E9-47CB-8DD5-CAF35627C21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Footer Placeholder 4">
            <a:extLst>
              <a:ext uri="{FF2B5EF4-FFF2-40B4-BE49-F238E27FC236}">
                <a16:creationId xmlns:a16="http://schemas.microsoft.com/office/drawing/2014/main" id="{3D92DF03-1E18-4FCB-BA95-7B242DE98A08}"/>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4" name="Slide Number Placeholder 5">
            <a:extLst>
              <a:ext uri="{FF2B5EF4-FFF2-40B4-BE49-F238E27FC236}">
                <a16:creationId xmlns:a16="http://schemas.microsoft.com/office/drawing/2014/main" id="{D7901D9B-BF16-4CA6-BB85-435FB4CF4E33}"/>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
        <p:nvSpPr>
          <p:cNvPr id="7" name="Content Placeholder 2">
            <a:extLst>
              <a:ext uri="{FF2B5EF4-FFF2-40B4-BE49-F238E27FC236}">
                <a16:creationId xmlns:a16="http://schemas.microsoft.com/office/drawing/2014/main" id="{FFB0A1A3-83F1-45A3-A8BD-BD75513A874F}"/>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278656623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8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D8C336-3C5F-4475-B913-71AE9D1E1D38}"/>
              </a:ext>
            </a:extLst>
          </p:cNvPr>
          <p:cNvSpPr>
            <a:spLocks noGrp="1"/>
          </p:cNvSpPr>
          <p:nvPr>
            <p:ph type="title"/>
          </p:nvPr>
        </p:nvSpPr>
        <p:spPr/>
        <p:txBody>
          <a:bodyPr/>
          <a:lstStyle/>
          <a:p>
            <a:r>
              <a:rPr lang="en-US"/>
              <a:t>Click to edit Master title style</a:t>
            </a:r>
          </a:p>
        </p:txBody>
      </p:sp>
      <p:sp>
        <p:nvSpPr>
          <p:cNvPr id="12" name="Footer Placeholder 4">
            <a:extLst>
              <a:ext uri="{FF2B5EF4-FFF2-40B4-BE49-F238E27FC236}">
                <a16:creationId xmlns:a16="http://schemas.microsoft.com/office/drawing/2014/main" id="{2AE19DB8-3628-4951-BF6A-AE9F8EE24DA1}"/>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3" name="Slide Number Placeholder 5">
            <a:extLst>
              <a:ext uri="{FF2B5EF4-FFF2-40B4-BE49-F238E27FC236}">
                <a16:creationId xmlns:a16="http://schemas.microsoft.com/office/drawing/2014/main" id="{99E47987-E3C3-4EAB-B8FE-3E7B8E195C22}"/>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
        <p:nvSpPr>
          <p:cNvPr id="6" name="Content Placeholder 2">
            <a:extLst>
              <a:ext uri="{FF2B5EF4-FFF2-40B4-BE49-F238E27FC236}">
                <a16:creationId xmlns:a16="http://schemas.microsoft.com/office/drawing/2014/main" id="{46B9EACB-CC9C-4FC1-93B9-07D1FEE48632}"/>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140212979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9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D8C336-3C5F-4475-B913-71AE9D1E1D38}"/>
              </a:ext>
            </a:extLst>
          </p:cNvPr>
          <p:cNvSpPr>
            <a:spLocks noGrp="1"/>
          </p:cNvSpPr>
          <p:nvPr>
            <p:ph type="title"/>
          </p:nvPr>
        </p:nvSpPr>
        <p:spPr/>
        <p:txBody>
          <a:bodyPr/>
          <a:lstStyle/>
          <a:p>
            <a:r>
              <a:rPr lang="en-US"/>
              <a:t>Click to edit Master title style</a:t>
            </a:r>
          </a:p>
        </p:txBody>
      </p:sp>
      <p:sp>
        <p:nvSpPr>
          <p:cNvPr id="12" name="Footer Placeholder 4">
            <a:extLst>
              <a:ext uri="{FF2B5EF4-FFF2-40B4-BE49-F238E27FC236}">
                <a16:creationId xmlns:a16="http://schemas.microsoft.com/office/drawing/2014/main" id="{2AE19DB8-3628-4951-BF6A-AE9F8EE24DA1}"/>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3" name="Slide Number Placeholder 5">
            <a:extLst>
              <a:ext uri="{FF2B5EF4-FFF2-40B4-BE49-F238E27FC236}">
                <a16:creationId xmlns:a16="http://schemas.microsoft.com/office/drawing/2014/main" id="{99E47987-E3C3-4EAB-B8FE-3E7B8E195C22}"/>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
        <p:nvSpPr>
          <p:cNvPr id="6" name="Content Placeholder 2">
            <a:extLst>
              <a:ext uri="{FF2B5EF4-FFF2-40B4-BE49-F238E27FC236}">
                <a16:creationId xmlns:a16="http://schemas.microsoft.com/office/drawing/2014/main" id="{46B9EACB-CC9C-4FC1-93B9-07D1FEE48632}"/>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302140840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0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D8C336-3C5F-4475-B913-71AE9D1E1D38}"/>
              </a:ext>
            </a:extLst>
          </p:cNvPr>
          <p:cNvSpPr>
            <a:spLocks noGrp="1"/>
          </p:cNvSpPr>
          <p:nvPr>
            <p:ph type="title"/>
          </p:nvPr>
        </p:nvSpPr>
        <p:spPr/>
        <p:txBody>
          <a:bodyPr/>
          <a:lstStyle/>
          <a:p>
            <a:r>
              <a:rPr lang="en-US"/>
              <a:t>Click to edit Master title style</a:t>
            </a:r>
          </a:p>
        </p:txBody>
      </p:sp>
      <p:sp>
        <p:nvSpPr>
          <p:cNvPr id="12" name="Footer Placeholder 4">
            <a:extLst>
              <a:ext uri="{FF2B5EF4-FFF2-40B4-BE49-F238E27FC236}">
                <a16:creationId xmlns:a16="http://schemas.microsoft.com/office/drawing/2014/main" id="{2AE19DB8-3628-4951-BF6A-AE9F8EE24DA1}"/>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3" name="Slide Number Placeholder 5">
            <a:extLst>
              <a:ext uri="{FF2B5EF4-FFF2-40B4-BE49-F238E27FC236}">
                <a16:creationId xmlns:a16="http://schemas.microsoft.com/office/drawing/2014/main" id="{99E47987-E3C3-4EAB-B8FE-3E7B8E195C22}"/>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
        <p:nvSpPr>
          <p:cNvPr id="6" name="Content Placeholder 2">
            <a:extLst>
              <a:ext uri="{FF2B5EF4-FFF2-40B4-BE49-F238E27FC236}">
                <a16:creationId xmlns:a16="http://schemas.microsoft.com/office/drawing/2014/main" id="{46B9EACB-CC9C-4FC1-93B9-07D1FEE48632}"/>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211525329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D8C336-3C5F-4475-B913-71AE9D1E1D38}"/>
              </a:ext>
            </a:extLst>
          </p:cNvPr>
          <p:cNvSpPr>
            <a:spLocks noGrp="1"/>
          </p:cNvSpPr>
          <p:nvPr>
            <p:ph type="title"/>
          </p:nvPr>
        </p:nvSpPr>
        <p:spPr/>
        <p:txBody>
          <a:bodyPr/>
          <a:lstStyle/>
          <a:p>
            <a:r>
              <a:rPr lang="en-US"/>
              <a:t>Click to edit Master title style</a:t>
            </a:r>
          </a:p>
        </p:txBody>
      </p:sp>
      <p:sp>
        <p:nvSpPr>
          <p:cNvPr id="12" name="Footer Placeholder 4">
            <a:extLst>
              <a:ext uri="{FF2B5EF4-FFF2-40B4-BE49-F238E27FC236}">
                <a16:creationId xmlns:a16="http://schemas.microsoft.com/office/drawing/2014/main" id="{2AE19DB8-3628-4951-BF6A-AE9F8EE24DA1}"/>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3" name="Slide Number Placeholder 5">
            <a:extLst>
              <a:ext uri="{FF2B5EF4-FFF2-40B4-BE49-F238E27FC236}">
                <a16:creationId xmlns:a16="http://schemas.microsoft.com/office/drawing/2014/main" id="{99E47987-E3C3-4EAB-B8FE-3E7B8E195C22}"/>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
        <p:nvSpPr>
          <p:cNvPr id="6" name="Content Placeholder 2">
            <a:extLst>
              <a:ext uri="{FF2B5EF4-FFF2-40B4-BE49-F238E27FC236}">
                <a16:creationId xmlns:a16="http://schemas.microsoft.com/office/drawing/2014/main" id="{46B9EACB-CC9C-4FC1-93B9-07D1FEE48632}"/>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336653776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2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D8C336-3C5F-4475-B913-71AE9D1E1D38}"/>
              </a:ext>
            </a:extLst>
          </p:cNvPr>
          <p:cNvSpPr>
            <a:spLocks noGrp="1"/>
          </p:cNvSpPr>
          <p:nvPr>
            <p:ph type="title"/>
          </p:nvPr>
        </p:nvSpPr>
        <p:spPr/>
        <p:txBody>
          <a:bodyPr/>
          <a:lstStyle/>
          <a:p>
            <a:r>
              <a:rPr lang="en-US"/>
              <a:t>Click to edit Master title style</a:t>
            </a:r>
          </a:p>
        </p:txBody>
      </p:sp>
      <p:sp>
        <p:nvSpPr>
          <p:cNvPr id="12" name="Footer Placeholder 4">
            <a:extLst>
              <a:ext uri="{FF2B5EF4-FFF2-40B4-BE49-F238E27FC236}">
                <a16:creationId xmlns:a16="http://schemas.microsoft.com/office/drawing/2014/main" id="{2AE19DB8-3628-4951-BF6A-AE9F8EE24DA1}"/>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3" name="Slide Number Placeholder 5">
            <a:extLst>
              <a:ext uri="{FF2B5EF4-FFF2-40B4-BE49-F238E27FC236}">
                <a16:creationId xmlns:a16="http://schemas.microsoft.com/office/drawing/2014/main" id="{99E47987-E3C3-4EAB-B8FE-3E7B8E195C22}"/>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
        <p:nvSpPr>
          <p:cNvPr id="6" name="Content Placeholder 2">
            <a:extLst>
              <a:ext uri="{FF2B5EF4-FFF2-40B4-BE49-F238E27FC236}">
                <a16:creationId xmlns:a16="http://schemas.microsoft.com/office/drawing/2014/main" id="{46B9EACB-CC9C-4FC1-93B9-07D1FEE48632}"/>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19803086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t>4/12/2022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F1FABC0-072B-4F22-8F9B-95A9D10B0206}" type="slidenum">
              <a:rPr lang="en-US" smtClean="0"/>
              <a:pPr/>
              <a:t>‹#›</a:t>
            </a:fld>
            <a:endParaRPr lang="en-US"/>
          </a:p>
        </p:txBody>
      </p:sp>
    </p:spTree>
    <p:extLst>
      <p:ext uri="{BB962C8B-B14F-4D97-AF65-F5344CB8AC3E}">
        <p14:creationId xmlns:p14="http://schemas.microsoft.com/office/powerpoint/2010/main" val="345405761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13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D8C336-3C5F-4475-B913-71AE9D1E1D38}"/>
              </a:ext>
            </a:extLst>
          </p:cNvPr>
          <p:cNvSpPr>
            <a:spLocks noGrp="1"/>
          </p:cNvSpPr>
          <p:nvPr>
            <p:ph type="title"/>
          </p:nvPr>
        </p:nvSpPr>
        <p:spPr/>
        <p:txBody>
          <a:bodyPr/>
          <a:lstStyle/>
          <a:p>
            <a:r>
              <a:rPr lang="en-US"/>
              <a:t>Click to edit Master title style</a:t>
            </a:r>
          </a:p>
        </p:txBody>
      </p:sp>
      <p:sp>
        <p:nvSpPr>
          <p:cNvPr id="12" name="Footer Placeholder 4">
            <a:extLst>
              <a:ext uri="{FF2B5EF4-FFF2-40B4-BE49-F238E27FC236}">
                <a16:creationId xmlns:a16="http://schemas.microsoft.com/office/drawing/2014/main" id="{2AE19DB8-3628-4951-BF6A-AE9F8EE24DA1}"/>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3" name="Slide Number Placeholder 5">
            <a:extLst>
              <a:ext uri="{FF2B5EF4-FFF2-40B4-BE49-F238E27FC236}">
                <a16:creationId xmlns:a16="http://schemas.microsoft.com/office/drawing/2014/main" id="{99E47987-E3C3-4EAB-B8FE-3E7B8E195C22}"/>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
        <p:nvSpPr>
          <p:cNvPr id="6" name="Content Placeholder 2">
            <a:extLst>
              <a:ext uri="{FF2B5EF4-FFF2-40B4-BE49-F238E27FC236}">
                <a16:creationId xmlns:a16="http://schemas.microsoft.com/office/drawing/2014/main" id="{46B9EACB-CC9C-4FC1-93B9-07D1FEE48632}"/>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286578597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CED841-5B96-493E-B5C6-3F11E62C5BB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78A1748-C7E9-47CB-8DD5-CAF35627C21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Footer Placeholder 4">
            <a:extLst>
              <a:ext uri="{FF2B5EF4-FFF2-40B4-BE49-F238E27FC236}">
                <a16:creationId xmlns:a16="http://schemas.microsoft.com/office/drawing/2014/main" id="{3D92DF03-1E18-4FCB-BA95-7B242DE98A08}"/>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4" name="Slide Number Placeholder 5">
            <a:extLst>
              <a:ext uri="{FF2B5EF4-FFF2-40B4-BE49-F238E27FC236}">
                <a16:creationId xmlns:a16="http://schemas.microsoft.com/office/drawing/2014/main" id="{D7901D9B-BF16-4CA6-BB85-435FB4CF4E33}"/>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
        <p:nvSpPr>
          <p:cNvPr id="7" name="Content Placeholder 2">
            <a:extLst>
              <a:ext uri="{FF2B5EF4-FFF2-40B4-BE49-F238E27FC236}">
                <a16:creationId xmlns:a16="http://schemas.microsoft.com/office/drawing/2014/main" id="{FFB0A1A3-83F1-45A3-A8BD-BD75513A874F}"/>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315661139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780706-718F-4937-AE41-91149A90C7D8}"/>
              </a:ext>
            </a:extLst>
          </p:cNvPr>
          <p:cNvSpPr>
            <a:spLocks noGrp="1"/>
          </p:cNvSpPr>
          <p:nvPr>
            <p:ph type="title"/>
          </p:nvPr>
        </p:nvSpPr>
        <p:spPr>
          <a:xfrm>
            <a:off x="831850" y="689827"/>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B1C3683-A134-4A73-87DC-7E4AA575ED41}"/>
              </a:ext>
            </a:extLst>
          </p:cNvPr>
          <p:cNvSpPr>
            <a:spLocks noGrp="1"/>
          </p:cNvSpPr>
          <p:nvPr>
            <p:ph type="body" idx="1"/>
          </p:nvPr>
        </p:nvSpPr>
        <p:spPr>
          <a:xfrm>
            <a:off x="831850" y="3771774"/>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4" name="Footer Placeholder 4">
            <a:extLst>
              <a:ext uri="{FF2B5EF4-FFF2-40B4-BE49-F238E27FC236}">
                <a16:creationId xmlns:a16="http://schemas.microsoft.com/office/drawing/2014/main" id="{7B563618-9649-4CEA-804C-6869F5CE4776}"/>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5" name="Slide Number Placeholder 5">
            <a:extLst>
              <a:ext uri="{FF2B5EF4-FFF2-40B4-BE49-F238E27FC236}">
                <a16:creationId xmlns:a16="http://schemas.microsoft.com/office/drawing/2014/main" id="{B3AA7267-3EF8-4D0F-A809-7F7DE091B380}"/>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Tree>
    <p:extLst>
      <p:ext uri="{BB962C8B-B14F-4D97-AF65-F5344CB8AC3E}">
        <p14:creationId xmlns:p14="http://schemas.microsoft.com/office/powerpoint/2010/main" val="214705191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Content Only">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2994C2F-79BD-7046-9D8B-099FAA394F43}"/>
              </a:ext>
            </a:extLst>
          </p:cNvPr>
          <p:cNvSpPr>
            <a:spLocks noGrp="1"/>
          </p:cNvSpPr>
          <p:nvPr>
            <p:ph idx="1"/>
          </p:nvPr>
        </p:nvSpPr>
        <p:spPr>
          <a:xfrm>
            <a:off x="838200" y="365125"/>
            <a:ext cx="10515600" cy="556270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Footer Placeholder 4">
            <a:extLst>
              <a:ext uri="{FF2B5EF4-FFF2-40B4-BE49-F238E27FC236}">
                <a16:creationId xmlns:a16="http://schemas.microsoft.com/office/drawing/2014/main" id="{E05DEE7E-0EF5-4292-9002-C480C26889A0}"/>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1" name="Slide Number Placeholder 5">
            <a:extLst>
              <a:ext uri="{FF2B5EF4-FFF2-40B4-BE49-F238E27FC236}">
                <a16:creationId xmlns:a16="http://schemas.microsoft.com/office/drawing/2014/main" id="{1DCF93AF-E44B-4AAE-9370-805F844F5DE3}"/>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
        <p:nvSpPr>
          <p:cNvPr id="6" name="Content Placeholder 2">
            <a:extLst>
              <a:ext uri="{FF2B5EF4-FFF2-40B4-BE49-F238E27FC236}">
                <a16:creationId xmlns:a16="http://schemas.microsoft.com/office/drawing/2014/main" id="{5668053A-9457-4B57-99D3-6FB087AB5CBC}"/>
              </a:ext>
            </a:extLst>
          </p:cNvPr>
          <p:cNvSpPr>
            <a:spLocks noGrp="1"/>
          </p:cNvSpPr>
          <p:nvPr>
            <p:ph sz="quarter" idx="11" hasCustomPrompt="1"/>
          </p:nvPr>
        </p:nvSpPr>
        <p:spPr>
          <a:xfrm>
            <a:off x="10363200" y="5615375"/>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127489403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Defini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E6AD58-0FFA-2B49-81D8-FE363DB757EE}"/>
              </a:ext>
            </a:extLst>
          </p:cNvPr>
          <p:cNvSpPr>
            <a:spLocks noGrp="1"/>
          </p:cNvSpPr>
          <p:nvPr>
            <p:ph type="title"/>
          </p:nvPr>
        </p:nvSpPr>
        <p:spPr>
          <a:xfrm>
            <a:off x="831850" y="1923391"/>
            <a:ext cx="10515600" cy="530352"/>
          </a:xfrm>
        </p:spPr>
        <p:txBody>
          <a:bodyPr anchor="b">
            <a:normAutofit/>
          </a:bodyPr>
          <a:lstStyle>
            <a:lvl1pPr>
              <a:defRPr sz="3000"/>
            </a:lvl1pPr>
          </a:lstStyle>
          <a:p>
            <a:r>
              <a:rPr lang="en-US"/>
              <a:t>Click to edit Master title style</a:t>
            </a:r>
          </a:p>
        </p:txBody>
      </p:sp>
      <p:sp>
        <p:nvSpPr>
          <p:cNvPr id="3" name="Text Placeholder 2">
            <a:extLst>
              <a:ext uri="{FF2B5EF4-FFF2-40B4-BE49-F238E27FC236}">
                <a16:creationId xmlns:a16="http://schemas.microsoft.com/office/drawing/2014/main" id="{AED4B8B8-EA03-6046-961E-F7E0DD0920BC}"/>
              </a:ext>
            </a:extLst>
          </p:cNvPr>
          <p:cNvSpPr>
            <a:spLocks noGrp="1"/>
          </p:cNvSpPr>
          <p:nvPr>
            <p:ph type="body" idx="1"/>
          </p:nvPr>
        </p:nvSpPr>
        <p:spPr>
          <a:xfrm>
            <a:off x="831850" y="2532991"/>
            <a:ext cx="10515600" cy="2743029"/>
          </a:xfrm>
        </p:spPr>
        <p:txBody>
          <a:bodyPr>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5" name="Footer Placeholder 4">
            <a:extLst>
              <a:ext uri="{FF2B5EF4-FFF2-40B4-BE49-F238E27FC236}">
                <a16:creationId xmlns:a16="http://schemas.microsoft.com/office/drawing/2014/main" id="{04C55961-A15A-41E6-A4EE-D74BD3E26624}"/>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6" name="Slide Number Placeholder 5">
            <a:extLst>
              <a:ext uri="{FF2B5EF4-FFF2-40B4-BE49-F238E27FC236}">
                <a16:creationId xmlns:a16="http://schemas.microsoft.com/office/drawing/2014/main" id="{20CC225A-72BE-4CEE-8525-05F018C9EF8D}"/>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
        <p:nvSpPr>
          <p:cNvPr id="7" name="Content Placeholder 2">
            <a:extLst>
              <a:ext uri="{FF2B5EF4-FFF2-40B4-BE49-F238E27FC236}">
                <a16:creationId xmlns:a16="http://schemas.microsoft.com/office/drawing/2014/main" id="{0CE9AEC4-5BB8-4916-BDC8-522A52E8D834}"/>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940267581"/>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1440">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D4ACC6-4AF3-494E-9FF4-3D6976BB4EB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38E2F7C-6BF2-447E-A81B-90B3223CC7F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8328602-84F3-432E-BE21-83160E9B91F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885E86F-75AC-4737-88D2-678EE1F81F2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16E115B-0FC4-454F-98C3-C635F8E4D28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Footer Placeholder 4">
            <a:extLst>
              <a:ext uri="{FF2B5EF4-FFF2-40B4-BE49-F238E27FC236}">
                <a16:creationId xmlns:a16="http://schemas.microsoft.com/office/drawing/2014/main" id="{36E4F578-7476-4C5C-9ADC-184BAF2186DF}"/>
              </a:ext>
            </a:extLst>
          </p:cNvPr>
          <p:cNvSpPr>
            <a:spLocks noGrp="1"/>
          </p:cNvSpPr>
          <p:nvPr>
            <p:ph type="ftr" sz="quarter" idx="10"/>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7" name="Slide Number Placeholder 5">
            <a:extLst>
              <a:ext uri="{FF2B5EF4-FFF2-40B4-BE49-F238E27FC236}">
                <a16:creationId xmlns:a16="http://schemas.microsoft.com/office/drawing/2014/main" id="{A490FDD9-2294-4002-A71D-6A2728037810}"/>
              </a:ext>
            </a:extLst>
          </p:cNvPr>
          <p:cNvSpPr>
            <a:spLocks noGrp="1"/>
          </p:cNvSpPr>
          <p:nvPr>
            <p:ph type="sldNum" sz="quarter" idx="11"/>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
        <p:nvSpPr>
          <p:cNvPr id="9" name="Content Placeholder 2">
            <a:extLst>
              <a:ext uri="{FF2B5EF4-FFF2-40B4-BE49-F238E27FC236}">
                <a16:creationId xmlns:a16="http://schemas.microsoft.com/office/drawing/2014/main" id="{587B4786-381E-4205-B571-76421405C659}"/>
              </a:ext>
            </a:extLst>
          </p:cNvPr>
          <p:cNvSpPr>
            <a:spLocks noGrp="1"/>
          </p:cNvSpPr>
          <p:nvPr>
            <p:ph sz="quarter" idx="12"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283528290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18504D-5BE4-4919-80C3-80C2B9BA80D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9F9A1CB-2668-4894-ADCB-A673B2D15EE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68C6C71-1F51-4083-9B19-7CAAC861337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4" name="Footer Placeholder 4">
            <a:extLst>
              <a:ext uri="{FF2B5EF4-FFF2-40B4-BE49-F238E27FC236}">
                <a16:creationId xmlns:a16="http://schemas.microsoft.com/office/drawing/2014/main" id="{CDFEF0BA-0963-43B0-83AE-8D12025965C4}"/>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5" name="Slide Number Placeholder 5">
            <a:extLst>
              <a:ext uri="{FF2B5EF4-FFF2-40B4-BE49-F238E27FC236}">
                <a16:creationId xmlns:a16="http://schemas.microsoft.com/office/drawing/2014/main" id="{791B9EA7-BE7C-42BF-9F7B-DB36CF81AC33}"/>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
        <p:nvSpPr>
          <p:cNvPr id="7" name="Content Placeholder 2">
            <a:extLst>
              <a:ext uri="{FF2B5EF4-FFF2-40B4-BE49-F238E27FC236}">
                <a16:creationId xmlns:a16="http://schemas.microsoft.com/office/drawing/2014/main" id="{C21362B9-208D-4DB2-99B3-BA7D01212D56}"/>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25271493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BCAC61-1959-44FA-8A93-F4B1FECD3DB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57A0646-0B52-49E3-9349-C902CFC17E0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428A237A-1713-4B4E-961F-D4A79D934E5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6" name="Footer Placeholder 4">
            <a:extLst>
              <a:ext uri="{FF2B5EF4-FFF2-40B4-BE49-F238E27FC236}">
                <a16:creationId xmlns:a16="http://schemas.microsoft.com/office/drawing/2014/main" id="{15B3B4FA-F86C-4A54-AFAB-544DAE573160}"/>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7" name="Slide Number Placeholder 5">
            <a:extLst>
              <a:ext uri="{FF2B5EF4-FFF2-40B4-BE49-F238E27FC236}">
                <a16:creationId xmlns:a16="http://schemas.microsoft.com/office/drawing/2014/main" id="{3D9B0C6B-D7A4-47B6-B443-041EBC0AFC54}"/>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
        <p:nvSpPr>
          <p:cNvPr id="8" name="Content Placeholder 2">
            <a:extLst>
              <a:ext uri="{FF2B5EF4-FFF2-40B4-BE49-F238E27FC236}">
                <a16:creationId xmlns:a16="http://schemas.microsoft.com/office/drawing/2014/main" id="{331E84F8-12C5-40E5-A45C-E4BEFB7ED94D}"/>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359052367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ontent Two-thirds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C400F8-4062-8141-93A4-F737209020B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513AD8B-907E-B14A-9014-DF9D442D1E87}"/>
              </a:ext>
            </a:extLst>
          </p:cNvPr>
          <p:cNvSpPr>
            <a:spLocks noGrp="1"/>
          </p:cNvSpPr>
          <p:nvPr>
            <p:ph sz="half" idx="1"/>
          </p:nvPr>
        </p:nvSpPr>
        <p:spPr>
          <a:xfrm>
            <a:off x="7879080" y="1828800"/>
            <a:ext cx="3474720" cy="409903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2175A16-7233-054E-A36D-5F635B0232CE}"/>
              </a:ext>
            </a:extLst>
          </p:cNvPr>
          <p:cNvSpPr>
            <a:spLocks noGrp="1"/>
          </p:cNvSpPr>
          <p:nvPr>
            <p:ph sz="half" idx="2"/>
          </p:nvPr>
        </p:nvSpPr>
        <p:spPr>
          <a:xfrm>
            <a:off x="838199" y="1828800"/>
            <a:ext cx="6949440" cy="409903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Footer Placeholder 4">
            <a:extLst>
              <a:ext uri="{FF2B5EF4-FFF2-40B4-BE49-F238E27FC236}">
                <a16:creationId xmlns:a16="http://schemas.microsoft.com/office/drawing/2014/main" id="{5B3DA184-B0C9-474F-8A7B-BECFCD743D89}"/>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2" name="Slide Number Placeholder 5">
            <a:extLst>
              <a:ext uri="{FF2B5EF4-FFF2-40B4-BE49-F238E27FC236}">
                <a16:creationId xmlns:a16="http://schemas.microsoft.com/office/drawing/2014/main" id="{399EE9E5-A378-44F2-BF9B-3202813097BD}"/>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
        <p:nvSpPr>
          <p:cNvPr id="7" name="Content Placeholder 2">
            <a:extLst>
              <a:ext uri="{FF2B5EF4-FFF2-40B4-BE49-F238E27FC236}">
                <a16:creationId xmlns:a16="http://schemas.microsoft.com/office/drawing/2014/main" id="{F4882E59-CF7D-41E5-88A8-18E87385456E}"/>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69871617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Sub Heading One-third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565A75-5113-0442-B764-1FD593F8FE0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CA77C8D-4613-8845-985D-FCB670E2C17C}"/>
              </a:ext>
            </a:extLst>
          </p:cNvPr>
          <p:cNvSpPr>
            <a:spLocks noGrp="1"/>
          </p:cNvSpPr>
          <p:nvPr>
            <p:ph type="body" idx="1"/>
          </p:nvPr>
        </p:nvSpPr>
        <p:spPr>
          <a:xfrm>
            <a:off x="839788" y="1675886"/>
            <a:ext cx="10515600" cy="6762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9D13C29-A3D5-9E4C-B068-E58B25DE406F}"/>
              </a:ext>
            </a:extLst>
          </p:cNvPr>
          <p:cNvSpPr>
            <a:spLocks noGrp="1"/>
          </p:cNvSpPr>
          <p:nvPr>
            <p:ph sz="half" idx="2"/>
          </p:nvPr>
        </p:nvSpPr>
        <p:spPr>
          <a:xfrm>
            <a:off x="839788" y="2337360"/>
            <a:ext cx="3474720" cy="357733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a:extLst>
              <a:ext uri="{FF2B5EF4-FFF2-40B4-BE49-F238E27FC236}">
                <a16:creationId xmlns:a16="http://schemas.microsoft.com/office/drawing/2014/main" id="{97AD8FAD-63EC-D640-8732-76DCA0C4AA69}"/>
              </a:ext>
            </a:extLst>
          </p:cNvPr>
          <p:cNvSpPr>
            <a:spLocks noGrp="1"/>
          </p:cNvSpPr>
          <p:nvPr>
            <p:ph sz="quarter" idx="4"/>
          </p:nvPr>
        </p:nvSpPr>
        <p:spPr>
          <a:xfrm>
            <a:off x="4419600" y="2337360"/>
            <a:ext cx="6935788" cy="357733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Footer Placeholder 4">
            <a:extLst>
              <a:ext uri="{FF2B5EF4-FFF2-40B4-BE49-F238E27FC236}">
                <a16:creationId xmlns:a16="http://schemas.microsoft.com/office/drawing/2014/main" id="{6A54EEF4-638C-4F27-9E79-C445BD2A794D}"/>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4" name="Slide Number Placeholder 5">
            <a:extLst>
              <a:ext uri="{FF2B5EF4-FFF2-40B4-BE49-F238E27FC236}">
                <a16:creationId xmlns:a16="http://schemas.microsoft.com/office/drawing/2014/main" id="{C9491CCE-C01C-4615-8BA6-1CD1D608290A}"/>
              </a:ext>
            </a:extLst>
          </p:cNvPr>
          <p:cNvSpPr>
            <a:spLocks noGrp="1"/>
          </p:cNvSpPr>
          <p:nvPr>
            <p:ph type="sldNum" sz="quarter" idx="10"/>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
        <p:nvSpPr>
          <p:cNvPr id="9" name="Content Placeholder 2">
            <a:extLst>
              <a:ext uri="{FF2B5EF4-FFF2-40B4-BE49-F238E27FC236}">
                <a16:creationId xmlns:a16="http://schemas.microsoft.com/office/drawing/2014/main" id="{5A07CFA4-F15B-47EA-AF7F-A6AD3A832D20}"/>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30923310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8A87A34-81AB-432B-8DAE-1953F412C126}" type="datetimeFigureOut">
              <a:rPr lang="en-US" smtClean="0"/>
              <a:t>4/12/2022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F1FABC0-072B-4F22-8F9B-95A9D10B0206}" type="slidenum">
              <a:rPr lang="en-US" smtClean="0"/>
              <a:pPr/>
              <a:t>‹#›</a:t>
            </a:fld>
            <a:endParaRPr lang="en-US"/>
          </a:p>
        </p:txBody>
      </p:sp>
    </p:spTree>
    <p:extLst>
      <p:ext uri="{BB962C8B-B14F-4D97-AF65-F5344CB8AC3E}">
        <p14:creationId xmlns:p14="http://schemas.microsoft.com/office/powerpoint/2010/main" val="4013626439"/>
      </p:ext>
    </p:extLst>
  </p:cSld>
  <p:clrMapOvr>
    <a:masterClrMapping/>
  </p:clrMapOvr>
  <p:hf hdr="0" ftr="0" dt="0"/>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hree Columns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C400F8-4062-8141-93A4-F737209020B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513AD8B-907E-B14A-9014-DF9D442D1E87}"/>
              </a:ext>
            </a:extLst>
          </p:cNvPr>
          <p:cNvSpPr>
            <a:spLocks noGrp="1"/>
          </p:cNvSpPr>
          <p:nvPr>
            <p:ph sz="half" idx="1"/>
          </p:nvPr>
        </p:nvSpPr>
        <p:spPr>
          <a:xfrm>
            <a:off x="7879080" y="1854666"/>
            <a:ext cx="3474720" cy="40574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2175A16-7233-054E-A36D-5F635B0232CE}"/>
              </a:ext>
            </a:extLst>
          </p:cNvPr>
          <p:cNvSpPr>
            <a:spLocks noGrp="1"/>
          </p:cNvSpPr>
          <p:nvPr>
            <p:ph sz="half" idx="2"/>
          </p:nvPr>
        </p:nvSpPr>
        <p:spPr>
          <a:xfrm>
            <a:off x="838200" y="1850122"/>
            <a:ext cx="3474720" cy="406194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2">
            <a:extLst>
              <a:ext uri="{FF2B5EF4-FFF2-40B4-BE49-F238E27FC236}">
                <a16:creationId xmlns:a16="http://schemas.microsoft.com/office/drawing/2014/main" id="{9513AD8B-907E-B14A-9014-DF9D442D1E87}"/>
              </a:ext>
            </a:extLst>
          </p:cNvPr>
          <p:cNvSpPr>
            <a:spLocks noGrp="1"/>
          </p:cNvSpPr>
          <p:nvPr>
            <p:ph sz="half" idx="13"/>
          </p:nvPr>
        </p:nvSpPr>
        <p:spPr>
          <a:xfrm>
            <a:off x="4358640" y="1854666"/>
            <a:ext cx="3474720" cy="40574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Footer Placeholder 4">
            <a:extLst>
              <a:ext uri="{FF2B5EF4-FFF2-40B4-BE49-F238E27FC236}">
                <a16:creationId xmlns:a16="http://schemas.microsoft.com/office/drawing/2014/main" id="{62EC4D44-4A53-41D3-8C59-04C89173B82B}"/>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4" name="Slide Number Placeholder 5">
            <a:extLst>
              <a:ext uri="{FF2B5EF4-FFF2-40B4-BE49-F238E27FC236}">
                <a16:creationId xmlns:a16="http://schemas.microsoft.com/office/drawing/2014/main" id="{5434E3D2-21FE-4821-84C7-F37A9A655F49}"/>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
        <p:nvSpPr>
          <p:cNvPr id="10" name="Content Placeholder 2">
            <a:extLst>
              <a:ext uri="{FF2B5EF4-FFF2-40B4-BE49-F238E27FC236}">
                <a16:creationId xmlns:a16="http://schemas.microsoft.com/office/drawing/2014/main" id="{F8467819-2C73-41C7-911A-62CAD25D6424}"/>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343808594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ontent with Bottom Two Columns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C400F8-4062-8141-93A4-F737209020B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513AD8B-907E-B14A-9014-DF9D442D1E87}"/>
              </a:ext>
            </a:extLst>
          </p:cNvPr>
          <p:cNvSpPr>
            <a:spLocks noGrp="1"/>
          </p:cNvSpPr>
          <p:nvPr>
            <p:ph sz="half" idx="1"/>
          </p:nvPr>
        </p:nvSpPr>
        <p:spPr>
          <a:xfrm>
            <a:off x="6205728" y="2958660"/>
            <a:ext cx="5148072" cy="29718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2175A16-7233-054E-A36D-5F635B0232CE}"/>
              </a:ext>
            </a:extLst>
          </p:cNvPr>
          <p:cNvSpPr>
            <a:spLocks noGrp="1"/>
          </p:cNvSpPr>
          <p:nvPr>
            <p:ph sz="half" idx="2"/>
          </p:nvPr>
        </p:nvSpPr>
        <p:spPr>
          <a:xfrm>
            <a:off x="838200" y="1725735"/>
            <a:ext cx="10515600" cy="119787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2">
            <a:extLst>
              <a:ext uri="{FF2B5EF4-FFF2-40B4-BE49-F238E27FC236}">
                <a16:creationId xmlns:a16="http://schemas.microsoft.com/office/drawing/2014/main" id="{9513AD8B-907E-B14A-9014-DF9D442D1E87}"/>
              </a:ext>
            </a:extLst>
          </p:cNvPr>
          <p:cNvSpPr>
            <a:spLocks noGrp="1"/>
          </p:cNvSpPr>
          <p:nvPr>
            <p:ph sz="half" idx="13"/>
          </p:nvPr>
        </p:nvSpPr>
        <p:spPr>
          <a:xfrm>
            <a:off x="838200" y="2958660"/>
            <a:ext cx="5148072" cy="2971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Footer Placeholder 4">
            <a:extLst>
              <a:ext uri="{FF2B5EF4-FFF2-40B4-BE49-F238E27FC236}">
                <a16:creationId xmlns:a16="http://schemas.microsoft.com/office/drawing/2014/main" id="{D3272883-C5F6-453F-B642-5AEA9FCD1997}"/>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4" name="Slide Number Placeholder 5">
            <a:extLst>
              <a:ext uri="{FF2B5EF4-FFF2-40B4-BE49-F238E27FC236}">
                <a16:creationId xmlns:a16="http://schemas.microsoft.com/office/drawing/2014/main" id="{925BA8CE-14C6-4487-821D-849D15E30170}"/>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
        <p:nvSpPr>
          <p:cNvPr id="10" name="Content Placeholder 2">
            <a:extLst>
              <a:ext uri="{FF2B5EF4-FFF2-40B4-BE49-F238E27FC236}">
                <a16:creationId xmlns:a16="http://schemas.microsoft.com/office/drawing/2014/main" id="{055D11A9-8D12-43A7-91C1-D86FDA27EC0F}"/>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137490968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ontent with Bottom Three Columns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C400F8-4062-8141-93A4-F737209020B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513AD8B-907E-B14A-9014-DF9D442D1E87}"/>
              </a:ext>
            </a:extLst>
          </p:cNvPr>
          <p:cNvSpPr>
            <a:spLocks noGrp="1"/>
          </p:cNvSpPr>
          <p:nvPr>
            <p:ph sz="half" idx="1"/>
          </p:nvPr>
        </p:nvSpPr>
        <p:spPr>
          <a:xfrm>
            <a:off x="7879080" y="2942891"/>
            <a:ext cx="3474720" cy="298503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2175A16-7233-054E-A36D-5F635B0232CE}"/>
              </a:ext>
            </a:extLst>
          </p:cNvPr>
          <p:cNvSpPr>
            <a:spLocks noGrp="1"/>
          </p:cNvSpPr>
          <p:nvPr>
            <p:ph sz="half" idx="2"/>
          </p:nvPr>
        </p:nvSpPr>
        <p:spPr>
          <a:xfrm>
            <a:off x="838200" y="1850122"/>
            <a:ext cx="10515600" cy="109276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2">
            <a:extLst>
              <a:ext uri="{FF2B5EF4-FFF2-40B4-BE49-F238E27FC236}">
                <a16:creationId xmlns:a16="http://schemas.microsoft.com/office/drawing/2014/main" id="{9513AD8B-907E-B14A-9014-DF9D442D1E87}"/>
              </a:ext>
            </a:extLst>
          </p:cNvPr>
          <p:cNvSpPr>
            <a:spLocks noGrp="1"/>
          </p:cNvSpPr>
          <p:nvPr>
            <p:ph sz="half" idx="13"/>
          </p:nvPr>
        </p:nvSpPr>
        <p:spPr>
          <a:xfrm>
            <a:off x="838200" y="2942891"/>
            <a:ext cx="3474720" cy="298503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2">
            <a:extLst>
              <a:ext uri="{FF2B5EF4-FFF2-40B4-BE49-F238E27FC236}">
                <a16:creationId xmlns:a16="http://schemas.microsoft.com/office/drawing/2014/main" id="{9513AD8B-907E-B14A-9014-DF9D442D1E87}"/>
              </a:ext>
            </a:extLst>
          </p:cNvPr>
          <p:cNvSpPr>
            <a:spLocks noGrp="1"/>
          </p:cNvSpPr>
          <p:nvPr>
            <p:ph sz="half" idx="14"/>
          </p:nvPr>
        </p:nvSpPr>
        <p:spPr>
          <a:xfrm>
            <a:off x="4358640" y="2942891"/>
            <a:ext cx="3474720" cy="298503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Footer Placeholder 4">
            <a:extLst>
              <a:ext uri="{FF2B5EF4-FFF2-40B4-BE49-F238E27FC236}">
                <a16:creationId xmlns:a16="http://schemas.microsoft.com/office/drawing/2014/main" id="{4E81A263-0818-47C6-8419-B105D8EC142F}"/>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6" name="Slide Number Placeholder 5">
            <a:extLst>
              <a:ext uri="{FF2B5EF4-FFF2-40B4-BE49-F238E27FC236}">
                <a16:creationId xmlns:a16="http://schemas.microsoft.com/office/drawing/2014/main" id="{1E4EFF03-7379-4634-8CE7-1E50B37A21D1}"/>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
        <p:nvSpPr>
          <p:cNvPr id="11" name="Content Placeholder 2">
            <a:extLst>
              <a:ext uri="{FF2B5EF4-FFF2-40B4-BE49-F238E27FC236}">
                <a16:creationId xmlns:a16="http://schemas.microsoft.com/office/drawing/2014/main" id="{231353FF-A2A6-4825-8E2A-7404D3B1662D}"/>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387846522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3 Columns with Capti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5CA276-3EEB-494F-BFE8-D3F3335B1E80}"/>
              </a:ext>
            </a:extLst>
          </p:cNvPr>
          <p:cNvSpPr>
            <a:spLocks noGrp="1"/>
          </p:cNvSpPr>
          <p:nvPr>
            <p:ph type="title"/>
          </p:nvPr>
        </p:nvSpPr>
        <p:spPr>
          <a:xfrm>
            <a:off x="838200" y="365125"/>
            <a:ext cx="10515600" cy="1325563"/>
          </a:xfrm>
        </p:spPr>
        <p:txBody>
          <a:bodyPr/>
          <a:lstStyle/>
          <a:p>
            <a:r>
              <a:rPr lang="en-US"/>
              <a:t>Click to edit Master title style</a:t>
            </a:r>
          </a:p>
        </p:txBody>
      </p:sp>
      <p:sp>
        <p:nvSpPr>
          <p:cNvPr id="10" name="Content Placeholder 2">
            <a:extLst>
              <a:ext uri="{FF2B5EF4-FFF2-40B4-BE49-F238E27FC236}">
                <a16:creationId xmlns:a16="http://schemas.microsoft.com/office/drawing/2014/main" id="{9513AD8B-907E-B14A-9014-DF9D442D1E87}"/>
              </a:ext>
            </a:extLst>
          </p:cNvPr>
          <p:cNvSpPr>
            <a:spLocks noGrp="1"/>
          </p:cNvSpPr>
          <p:nvPr>
            <p:ph sz="half" idx="13"/>
          </p:nvPr>
        </p:nvSpPr>
        <p:spPr>
          <a:xfrm>
            <a:off x="838200" y="1804140"/>
            <a:ext cx="3474720" cy="365335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2">
            <a:extLst>
              <a:ext uri="{FF2B5EF4-FFF2-40B4-BE49-F238E27FC236}">
                <a16:creationId xmlns:a16="http://schemas.microsoft.com/office/drawing/2014/main" id="{9513AD8B-907E-B14A-9014-DF9D442D1E87}"/>
              </a:ext>
            </a:extLst>
          </p:cNvPr>
          <p:cNvSpPr>
            <a:spLocks noGrp="1"/>
          </p:cNvSpPr>
          <p:nvPr>
            <p:ph sz="half" idx="14"/>
          </p:nvPr>
        </p:nvSpPr>
        <p:spPr>
          <a:xfrm>
            <a:off x="4358640" y="1804139"/>
            <a:ext cx="3474720" cy="365335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2">
            <a:extLst>
              <a:ext uri="{FF2B5EF4-FFF2-40B4-BE49-F238E27FC236}">
                <a16:creationId xmlns:a16="http://schemas.microsoft.com/office/drawing/2014/main" id="{9513AD8B-907E-B14A-9014-DF9D442D1E87}"/>
              </a:ext>
            </a:extLst>
          </p:cNvPr>
          <p:cNvSpPr>
            <a:spLocks noGrp="1"/>
          </p:cNvSpPr>
          <p:nvPr>
            <p:ph sz="half" idx="15"/>
          </p:nvPr>
        </p:nvSpPr>
        <p:spPr>
          <a:xfrm>
            <a:off x="7879080" y="1804138"/>
            <a:ext cx="3474720" cy="365335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2">
            <a:extLst>
              <a:ext uri="{FF2B5EF4-FFF2-40B4-BE49-F238E27FC236}">
                <a16:creationId xmlns:a16="http://schemas.microsoft.com/office/drawing/2014/main" id="{5CA77C8D-4613-8845-985D-FCB670E2C17C}"/>
              </a:ext>
            </a:extLst>
          </p:cNvPr>
          <p:cNvSpPr>
            <a:spLocks noGrp="1"/>
          </p:cNvSpPr>
          <p:nvPr>
            <p:ph type="body" idx="1"/>
          </p:nvPr>
        </p:nvSpPr>
        <p:spPr>
          <a:xfrm>
            <a:off x="838200" y="5457498"/>
            <a:ext cx="3473132" cy="457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4" name="Text Placeholder 4">
            <a:extLst>
              <a:ext uri="{FF2B5EF4-FFF2-40B4-BE49-F238E27FC236}">
                <a16:creationId xmlns:a16="http://schemas.microsoft.com/office/drawing/2014/main" id="{9ACC2017-E855-D94A-8292-EDAF9ACDEF26}"/>
              </a:ext>
            </a:extLst>
          </p:cNvPr>
          <p:cNvSpPr>
            <a:spLocks noGrp="1"/>
          </p:cNvSpPr>
          <p:nvPr>
            <p:ph type="body" sz="quarter" idx="3"/>
          </p:nvPr>
        </p:nvSpPr>
        <p:spPr>
          <a:xfrm>
            <a:off x="4358640" y="5475891"/>
            <a:ext cx="3474720" cy="457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5" name="Text Placeholder 4">
            <a:extLst>
              <a:ext uri="{FF2B5EF4-FFF2-40B4-BE49-F238E27FC236}">
                <a16:creationId xmlns:a16="http://schemas.microsoft.com/office/drawing/2014/main" id="{9ACC2017-E855-D94A-8292-EDAF9ACDEF26}"/>
              </a:ext>
            </a:extLst>
          </p:cNvPr>
          <p:cNvSpPr>
            <a:spLocks noGrp="1"/>
          </p:cNvSpPr>
          <p:nvPr>
            <p:ph type="body" sz="quarter" idx="16"/>
          </p:nvPr>
        </p:nvSpPr>
        <p:spPr>
          <a:xfrm>
            <a:off x="7875037" y="5475891"/>
            <a:ext cx="3478763" cy="457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1" name="Footer Placeholder 4">
            <a:extLst>
              <a:ext uri="{FF2B5EF4-FFF2-40B4-BE49-F238E27FC236}">
                <a16:creationId xmlns:a16="http://schemas.microsoft.com/office/drawing/2014/main" id="{A4D04F55-BE80-4059-BF8A-6F702ADB4413}"/>
              </a:ext>
            </a:extLst>
          </p:cNvPr>
          <p:cNvSpPr>
            <a:spLocks noGrp="1"/>
          </p:cNvSpPr>
          <p:nvPr>
            <p:ph type="ftr" sz="quarter" idx="17"/>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22" name="Slide Number Placeholder 5">
            <a:extLst>
              <a:ext uri="{FF2B5EF4-FFF2-40B4-BE49-F238E27FC236}">
                <a16:creationId xmlns:a16="http://schemas.microsoft.com/office/drawing/2014/main" id="{706B4632-E0C2-463B-8EB6-1D869E087FA6}"/>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
        <p:nvSpPr>
          <p:cNvPr id="16" name="Content Placeholder 2">
            <a:extLst>
              <a:ext uri="{FF2B5EF4-FFF2-40B4-BE49-F238E27FC236}">
                <a16:creationId xmlns:a16="http://schemas.microsoft.com/office/drawing/2014/main" id="{3E6AA582-4E7B-49AE-837A-566C2DE0F9DC}"/>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405555409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3 Columns and 2 Rows with Capti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5CA276-3EEB-494F-BFE8-D3F3335B1E80}"/>
              </a:ext>
            </a:extLst>
          </p:cNvPr>
          <p:cNvSpPr>
            <a:spLocks noGrp="1"/>
          </p:cNvSpPr>
          <p:nvPr>
            <p:ph type="title"/>
          </p:nvPr>
        </p:nvSpPr>
        <p:spPr>
          <a:xfrm>
            <a:off x="838200" y="365125"/>
            <a:ext cx="10515600" cy="1325563"/>
          </a:xfrm>
        </p:spPr>
        <p:txBody>
          <a:bodyPr/>
          <a:lstStyle/>
          <a:p>
            <a:r>
              <a:rPr lang="en-US"/>
              <a:t>Click to edit Master title style</a:t>
            </a:r>
          </a:p>
        </p:txBody>
      </p:sp>
      <p:sp>
        <p:nvSpPr>
          <p:cNvPr id="10" name="Content Placeholder 2">
            <a:extLst>
              <a:ext uri="{FF2B5EF4-FFF2-40B4-BE49-F238E27FC236}">
                <a16:creationId xmlns:a16="http://schemas.microsoft.com/office/drawing/2014/main" id="{9513AD8B-907E-B14A-9014-DF9D442D1E87}"/>
              </a:ext>
            </a:extLst>
          </p:cNvPr>
          <p:cNvSpPr>
            <a:spLocks noGrp="1"/>
          </p:cNvSpPr>
          <p:nvPr>
            <p:ph sz="half" idx="13"/>
          </p:nvPr>
        </p:nvSpPr>
        <p:spPr>
          <a:xfrm>
            <a:off x="841248" y="1777261"/>
            <a:ext cx="3474720" cy="1600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2">
            <a:extLst>
              <a:ext uri="{FF2B5EF4-FFF2-40B4-BE49-F238E27FC236}">
                <a16:creationId xmlns:a16="http://schemas.microsoft.com/office/drawing/2014/main" id="{9513AD8B-907E-B14A-9014-DF9D442D1E87}"/>
              </a:ext>
            </a:extLst>
          </p:cNvPr>
          <p:cNvSpPr>
            <a:spLocks noGrp="1"/>
          </p:cNvSpPr>
          <p:nvPr>
            <p:ph sz="half" idx="14"/>
          </p:nvPr>
        </p:nvSpPr>
        <p:spPr>
          <a:xfrm>
            <a:off x="4358640" y="1752600"/>
            <a:ext cx="3474720" cy="1600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2">
            <a:extLst>
              <a:ext uri="{FF2B5EF4-FFF2-40B4-BE49-F238E27FC236}">
                <a16:creationId xmlns:a16="http://schemas.microsoft.com/office/drawing/2014/main" id="{9513AD8B-907E-B14A-9014-DF9D442D1E87}"/>
              </a:ext>
            </a:extLst>
          </p:cNvPr>
          <p:cNvSpPr>
            <a:spLocks noGrp="1"/>
          </p:cNvSpPr>
          <p:nvPr>
            <p:ph sz="half" idx="15"/>
          </p:nvPr>
        </p:nvSpPr>
        <p:spPr>
          <a:xfrm>
            <a:off x="7882128" y="1752600"/>
            <a:ext cx="3474720" cy="1600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2">
            <a:extLst>
              <a:ext uri="{FF2B5EF4-FFF2-40B4-BE49-F238E27FC236}">
                <a16:creationId xmlns:a16="http://schemas.microsoft.com/office/drawing/2014/main" id="{5CA77C8D-4613-8845-985D-FCB670E2C17C}"/>
              </a:ext>
            </a:extLst>
          </p:cNvPr>
          <p:cNvSpPr>
            <a:spLocks noGrp="1"/>
          </p:cNvSpPr>
          <p:nvPr>
            <p:ph type="body" idx="1"/>
          </p:nvPr>
        </p:nvSpPr>
        <p:spPr>
          <a:xfrm>
            <a:off x="841248" y="5545217"/>
            <a:ext cx="3473132" cy="457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4" name="Text Placeholder 4">
            <a:extLst>
              <a:ext uri="{FF2B5EF4-FFF2-40B4-BE49-F238E27FC236}">
                <a16:creationId xmlns:a16="http://schemas.microsoft.com/office/drawing/2014/main" id="{9ACC2017-E855-D94A-8292-EDAF9ACDEF26}"/>
              </a:ext>
            </a:extLst>
          </p:cNvPr>
          <p:cNvSpPr>
            <a:spLocks noGrp="1"/>
          </p:cNvSpPr>
          <p:nvPr>
            <p:ph type="body" sz="quarter" idx="3"/>
          </p:nvPr>
        </p:nvSpPr>
        <p:spPr>
          <a:xfrm>
            <a:off x="4350882" y="5545217"/>
            <a:ext cx="3490236" cy="457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5" name="Text Placeholder 4">
            <a:extLst>
              <a:ext uri="{FF2B5EF4-FFF2-40B4-BE49-F238E27FC236}">
                <a16:creationId xmlns:a16="http://schemas.microsoft.com/office/drawing/2014/main" id="{9ACC2017-E855-D94A-8292-EDAF9ACDEF26}"/>
              </a:ext>
            </a:extLst>
          </p:cNvPr>
          <p:cNvSpPr>
            <a:spLocks noGrp="1"/>
          </p:cNvSpPr>
          <p:nvPr>
            <p:ph type="body" sz="quarter" idx="16"/>
          </p:nvPr>
        </p:nvSpPr>
        <p:spPr>
          <a:xfrm>
            <a:off x="7882128" y="5545217"/>
            <a:ext cx="3490236" cy="457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2">
            <a:extLst>
              <a:ext uri="{FF2B5EF4-FFF2-40B4-BE49-F238E27FC236}">
                <a16:creationId xmlns:a16="http://schemas.microsoft.com/office/drawing/2014/main" id="{5CA77C8D-4613-8845-985D-FCB670E2C17C}"/>
              </a:ext>
            </a:extLst>
          </p:cNvPr>
          <p:cNvSpPr>
            <a:spLocks noGrp="1"/>
          </p:cNvSpPr>
          <p:nvPr>
            <p:ph type="body" idx="17"/>
          </p:nvPr>
        </p:nvSpPr>
        <p:spPr>
          <a:xfrm>
            <a:off x="841248" y="3367525"/>
            <a:ext cx="3473132" cy="457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7" name="Text Placeholder 4">
            <a:extLst>
              <a:ext uri="{FF2B5EF4-FFF2-40B4-BE49-F238E27FC236}">
                <a16:creationId xmlns:a16="http://schemas.microsoft.com/office/drawing/2014/main" id="{9ACC2017-E855-D94A-8292-EDAF9ACDEF26}"/>
              </a:ext>
            </a:extLst>
          </p:cNvPr>
          <p:cNvSpPr>
            <a:spLocks noGrp="1"/>
          </p:cNvSpPr>
          <p:nvPr>
            <p:ph type="body" sz="quarter" idx="18"/>
          </p:nvPr>
        </p:nvSpPr>
        <p:spPr>
          <a:xfrm>
            <a:off x="4350882" y="3367525"/>
            <a:ext cx="3490236" cy="457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8" name="Text Placeholder 4">
            <a:extLst>
              <a:ext uri="{FF2B5EF4-FFF2-40B4-BE49-F238E27FC236}">
                <a16:creationId xmlns:a16="http://schemas.microsoft.com/office/drawing/2014/main" id="{9ACC2017-E855-D94A-8292-EDAF9ACDEF26}"/>
              </a:ext>
            </a:extLst>
          </p:cNvPr>
          <p:cNvSpPr>
            <a:spLocks noGrp="1"/>
          </p:cNvSpPr>
          <p:nvPr>
            <p:ph type="body" sz="quarter" idx="19"/>
          </p:nvPr>
        </p:nvSpPr>
        <p:spPr>
          <a:xfrm>
            <a:off x="7882128" y="3367525"/>
            <a:ext cx="3490236" cy="457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Content Placeholder 2">
            <a:extLst>
              <a:ext uri="{FF2B5EF4-FFF2-40B4-BE49-F238E27FC236}">
                <a16:creationId xmlns:a16="http://schemas.microsoft.com/office/drawing/2014/main" id="{9513AD8B-907E-B14A-9014-DF9D442D1E87}"/>
              </a:ext>
            </a:extLst>
          </p:cNvPr>
          <p:cNvSpPr>
            <a:spLocks noGrp="1"/>
          </p:cNvSpPr>
          <p:nvPr>
            <p:ph sz="half" idx="20"/>
          </p:nvPr>
        </p:nvSpPr>
        <p:spPr>
          <a:xfrm>
            <a:off x="841248" y="3930674"/>
            <a:ext cx="3474720" cy="1600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Content Placeholder 2">
            <a:extLst>
              <a:ext uri="{FF2B5EF4-FFF2-40B4-BE49-F238E27FC236}">
                <a16:creationId xmlns:a16="http://schemas.microsoft.com/office/drawing/2014/main" id="{9513AD8B-907E-B14A-9014-DF9D442D1E87}"/>
              </a:ext>
            </a:extLst>
          </p:cNvPr>
          <p:cNvSpPr>
            <a:spLocks noGrp="1"/>
          </p:cNvSpPr>
          <p:nvPr>
            <p:ph sz="half" idx="21"/>
          </p:nvPr>
        </p:nvSpPr>
        <p:spPr>
          <a:xfrm>
            <a:off x="4358640" y="3930673"/>
            <a:ext cx="3474720" cy="1600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Content Placeholder 2">
            <a:extLst>
              <a:ext uri="{FF2B5EF4-FFF2-40B4-BE49-F238E27FC236}">
                <a16:creationId xmlns:a16="http://schemas.microsoft.com/office/drawing/2014/main" id="{9513AD8B-907E-B14A-9014-DF9D442D1E87}"/>
              </a:ext>
            </a:extLst>
          </p:cNvPr>
          <p:cNvSpPr>
            <a:spLocks noGrp="1"/>
          </p:cNvSpPr>
          <p:nvPr>
            <p:ph sz="half" idx="22"/>
          </p:nvPr>
        </p:nvSpPr>
        <p:spPr>
          <a:xfrm>
            <a:off x="7882128" y="3930672"/>
            <a:ext cx="3474720" cy="1600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Footer Placeholder 4">
            <a:extLst>
              <a:ext uri="{FF2B5EF4-FFF2-40B4-BE49-F238E27FC236}">
                <a16:creationId xmlns:a16="http://schemas.microsoft.com/office/drawing/2014/main" id="{16936372-A19F-455C-B945-16E5A35B7510}"/>
              </a:ext>
            </a:extLst>
          </p:cNvPr>
          <p:cNvSpPr>
            <a:spLocks noGrp="1"/>
          </p:cNvSpPr>
          <p:nvPr>
            <p:ph type="ftr" sz="quarter" idx="2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29" name="Slide Number Placeholder 5">
            <a:extLst>
              <a:ext uri="{FF2B5EF4-FFF2-40B4-BE49-F238E27FC236}">
                <a16:creationId xmlns:a16="http://schemas.microsoft.com/office/drawing/2014/main" id="{8B0ABDF7-8194-447D-A272-1A3DC0216779}"/>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
        <p:nvSpPr>
          <p:cNvPr id="23" name="Content Placeholder 2">
            <a:extLst>
              <a:ext uri="{FF2B5EF4-FFF2-40B4-BE49-F238E27FC236}">
                <a16:creationId xmlns:a16="http://schemas.microsoft.com/office/drawing/2014/main" id="{9A3F2760-6514-4032-8AF5-6083FD049095}"/>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2517403900"/>
      </p:ext>
    </p:extLst>
  </p:cSld>
  <p:clrMapOvr>
    <a:masterClrMapping/>
  </p:clrMapOvr>
  <p:extLst>
    <p:ext uri="{DCECCB84-F9BA-43D5-87BE-67443E8EF086}">
      <p15:sldGuideLst xmlns:p15="http://schemas.microsoft.com/office/powerpoint/2012/main">
        <p15:guide id="1" orient="horz" pos="2520">
          <p15:clr>
            <a:srgbClr val="FBAE40"/>
          </p15:clr>
        </p15:guide>
        <p15:guide id="2" pos="3840">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_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967899-E73B-4BF9-A6F6-10BDBA84255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5B12140-12DE-4EFB-AB1A-A5EAB1EF41E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Footer Placeholder 4">
            <a:extLst>
              <a:ext uri="{FF2B5EF4-FFF2-40B4-BE49-F238E27FC236}">
                <a16:creationId xmlns:a16="http://schemas.microsoft.com/office/drawing/2014/main" id="{6D305A53-3690-46D2-A104-5A1EEDF081D0}"/>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4" name="Slide Number Placeholder 5">
            <a:extLst>
              <a:ext uri="{FF2B5EF4-FFF2-40B4-BE49-F238E27FC236}">
                <a16:creationId xmlns:a16="http://schemas.microsoft.com/office/drawing/2014/main" id="{3FC9C7AF-C253-42E7-B992-6028FA2225C2}"/>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
        <p:nvSpPr>
          <p:cNvPr id="7" name="Content Placeholder 2">
            <a:extLst>
              <a:ext uri="{FF2B5EF4-FFF2-40B4-BE49-F238E27FC236}">
                <a16:creationId xmlns:a16="http://schemas.microsoft.com/office/drawing/2014/main" id="{BB95E99A-9F80-4C7D-AAC6-2D59D6135ED3}"/>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117022500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_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1E3BB56-D9D7-483D-B6AE-4CD0E22D42A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22D5739-7C4F-4F55-8B39-9D9B57482A9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Footer Placeholder 4">
            <a:extLst>
              <a:ext uri="{FF2B5EF4-FFF2-40B4-BE49-F238E27FC236}">
                <a16:creationId xmlns:a16="http://schemas.microsoft.com/office/drawing/2014/main" id="{F880194F-5426-44AE-8F73-1EED54324299}"/>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6" name="Slide Number Placeholder 5">
            <a:extLst>
              <a:ext uri="{FF2B5EF4-FFF2-40B4-BE49-F238E27FC236}">
                <a16:creationId xmlns:a16="http://schemas.microsoft.com/office/drawing/2014/main" id="{09B7EBA2-D578-4400-BB2D-8C170D8B55EA}"/>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
        <p:nvSpPr>
          <p:cNvPr id="7" name="Content Placeholder 2">
            <a:extLst>
              <a:ext uri="{FF2B5EF4-FFF2-40B4-BE49-F238E27FC236}">
                <a16:creationId xmlns:a16="http://schemas.microsoft.com/office/drawing/2014/main" id="{CD84267E-569B-4A7C-BE85-D236CF2BBC8A}"/>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10109658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8A87A34-81AB-432B-8DAE-1953F412C126}" type="datetimeFigureOut">
              <a:rPr lang="en-US" smtClean="0"/>
              <a:t>4/12/2022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F1FABC0-072B-4F22-8F9B-95A9D10B0206}" type="slidenum">
              <a:rPr lang="en-US" smtClean="0"/>
              <a:pPr/>
              <a:t>‹#›</a:t>
            </a:fld>
            <a:endParaRPr lang="en-US"/>
          </a:p>
        </p:txBody>
      </p:sp>
    </p:spTree>
    <p:extLst>
      <p:ext uri="{BB962C8B-B14F-4D97-AF65-F5344CB8AC3E}">
        <p14:creationId xmlns:p14="http://schemas.microsoft.com/office/powerpoint/2010/main" val="2887573080"/>
      </p:ext>
    </p:extLst>
  </p:cSld>
  <p:clrMapOvr>
    <a:masterClrMapping/>
  </p:clrMapOvr>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8A87A34-81AB-432B-8DAE-1953F412C126}" type="datetimeFigureOut">
              <a:rPr lang="en-US" smtClean="0"/>
              <a:t>4/12/2022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F1FABC0-072B-4F22-8F9B-95A9D10B0206}" type="slidenum">
              <a:rPr lang="en-US" smtClean="0"/>
              <a:pPr/>
              <a:t>‹#›</a:t>
            </a:fld>
            <a:endParaRPr lang="en-US"/>
          </a:p>
        </p:txBody>
      </p:sp>
    </p:spTree>
    <p:extLst>
      <p:ext uri="{BB962C8B-B14F-4D97-AF65-F5344CB8AC3E}">
        <p14:creationId xmlns:p14="http://schemas.microsoft.com/office/powerpoint/2010/main" val="803696925"/>
      </p:ext>
    </p:extLst>
  </p:cSld>
  <p:clrMapOvr>
    <a:masterClrMapping/>
  </p:clrMapOvr>
  <p:hf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smtClean="0"/>
              <a:t>4/12/2022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F1FABC0-072B-4F22-8F9B-95A9D10B0206}" type="slidenum">
              <a:rPr lang="en-US" smtClean="0"/>
              <a:pPr/>
              <a:t>‹#›</a:t>
            </a:fld>
            <a:endParaRPr lang="en-US"/>
          </a:p>
        </p:txBody>
      </p:sp>
    </p:spTree>
    <p:extLst>
      <p:ext uri="{BB962C8B-B14F-4D97-AF65-F5344CB8AC3E}">
        <p14:creationId xmlns:p14="http://schemas.microsoft.com/office/powerpoint/2010/main" val="3306086598"/>
      </p:ext>
    </p:extLst>
  </p:cSld>
  <p:clrMapOvr>
    <a:masterClrMapping/>
  </p:clrMapOvr>
  <p:hf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4/12/2022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F1FABC0-072B-4F22-8F9B-95A9D10B0206}" type="slidenum">
              <a:rPr lang="en-US" smtClean="0"/>
              <a:pPr/>
              <a:t>‹#›</a:t>
            </a:fld>
            <a:endParaRPr lang="en-US"/>
          </a:p>
        </p:txBody>
      </p:sp>
    </p:spTree>
    <p:extLst>
      <p:ext uri="{BB962C8B-B14F-4D97-AF65-F5344CB8AC3E}">
        <p14:creationId xmlns:p14="http://schemas.microsoft.com/office/powerpoint/2010/main" val="4290091361"/>
      </p:ext>
    </p:extLst>
  </p:cSld>
  <p:clrMapOvr>
    <a:masterClrMapping/>
  </p:clrMapOvr>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4/12/2022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F1FABC0-072B-4F22-8F9B-95A9D10B0206}" type="slidenum">
              <a:rPr lang="en-US" smtClean="0"/>
              <a:pPr/>
              <a:t>‹#›</a:t>
            </a:fld>
            <a:endParaRPr lang="en-US"/>
          </a:p>
        </p:txBody>
      </p:sp>
    </p:spTree>
    <p:extLst>
      <p:ext uri="{BB962C8B-B14F-4D97-AF65-F5344CB8AC3E}">
        <p14:creationId xmlns:p14="http://schemas.microsoft.com/office/powerpoint/2010/main" val="744634483"/>
      </p:ext>
    </p:extLst>
  </p:cSld>
  <p:clrMapOvr>
    <a:masterClrMapping/>
  </p:clrMapOvr>
  <p:hf hdr="0" ftr="0" dt="0"/>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theme" Target="../theme/theme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image" Target="../media/image1.wmf"/><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8A87A34-81AB-432B-8DAE-1953F412C126}" type="datetimeFigureOut">
              <a:rPr lang="en-US" smtClean="0"/>
              <a:pPr/>
              <a:t>4/12/2022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F1FABC0-072B-4F22-8F9B-95A9D10B0206}" type="slidenum">
              <a:rPr lang="en-US" smtClean="0"/>
              <a:pPr/>
              <a:t>‹#›</a:t>
            </a:fld>
            <a:endParaRPr lang="en-US"/>
          </a:p>
        </p:txBody>
      </p:sp>
      <p:sp>
        <p:nvSpPr>
          <p:cNvPr id="7" name="Rectangle 6">
            <a:extLst>
              <a:ext uri="{FF2B5EF4-FFF2-40B4-BE49-F238E27FC236}">
                <a16:creationId xmlns:a16="http://schemas.microsoft.com/office/drawing/2014/main" id="{E3C53E6C-05D5-4761-91E8-A3992C569B70}"/>
              </a:ext>
            </a:extLst>
          </p:cNvPr>
          <p:cNvSpPr/>
          <p:nvPr userDrawn="1"/>
        </p:nvSpPr>
        <p:spPr>
          <a:xfrm>
            <a:off x="0" y="5917223"/>
            <a:ext cx="12192000" cy="940777"/>
          </a:xfrm>
          <a:prstGeom prst="rect">
            <a:avLst/>
          </a:prstGeom>
          <a:solidFill>
            <a:srgbClr val="B7B09C">
              <a:alpha val="50196"/>
            </a:srgb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FAE170CF-9EDA-4D23-B616-4734ECB8A605}"/>
              </a:ext>
            </a:extLst>
          </p:cNvPr>
          <p:cNvPicPr>
            <a:picLocks noChangeAspect="1"/>
          </p:cNvPicPr>
          <p:nvPr userDrawn="1"/>
        </p:nvPicPr>
        <p:blipFill>
          <a:blip r:embed="rId48">
            <a:extLst>
              <a:ext uri="{28A0092B-C50C-407E-A947-70E740481C1C}">
                <a14:useLocalDpi xmlns:a14="http://schemas.microsoft.com/office/drawing/2010/main" val="0"/>
              </a:ext>
            </a:extLst>
          </a:blip>
          <a:stretch>
            <a:fillRect/>
          </a:stretch>
        </p:blipFill>
        <p:spPr>
          <a:xfrm>
            <a:off x="9204139" y="6114321"/>
            <a:ext cx="2149661" cy="495448"/>
          </a:xfrm>
          <a:prstGeom prst="rect">
            <a:avLst/>
          </a:prstGeom>
        </p:spPr>
      </p:pic>
      <p:sp>
        <p:nvSpPr>
          <p:cNvPr id="9" name="TextBox 8">
            <a:extLst>
              <a:ext uri="{FF2B5EF4-FFF2-40B4-BE49-F238E27FC236}">
                <a16:creationId xmlns:a16="http://schemas.microsoft.com/office/drawing/2014/main" id="{373DE40A-9F72-4502-A55B-2081E421CA7C}"/>
              </a:ext>
            </a:extLst>
          </p:cNvPr>
          <p:cNvSpPr txBox="1"/>
          <p:nvPr userDrawn="1"/>
        </p:nvSpPr>
        <p:spPr>
          <a:xfrm>
            <a:off x="203454" y="6233721"/>
            <a:ext cx="3278462" cy="307777"/>
          </a:xfrm>
          <a:prstGeom prst="rect">
            <a:avLst/>
          </a:prstGeom>
          <a:noFill/>
        </p:spPr>
        <p:txBody>
          <a:bodyPr wrap="none" rtlCol="0">
            <a:spAutoFit/>
          </a:bodyPr>
          <a:lstStyle/>
          <a:p>
            <a:r>
              <a:rPr lang="en-US" sz="1400">
                <a:latin typeface="Arial" panose="020B0604020202020204" pitchFamily="34" charset="0"/>
                <a:cs typeface="Arial" panose="020B0604020202020204" pitchFamily="34" charset="0"/>
              </a:rPr>
              <a:t>Department of Mechanical Engineering</a:t>
            </a:r>
          </a:p>
        </p:txBody>
      </p:sp>
    </p:spTree>
    <p:extLst>
      <p:ext uri="{BB962C8B-B14F-4D97-AF65-F5344CB8AC3E}">
        <p14:creationId xmlns:p14="http://schemas.microsoft.com/office/powerpoint/2010/main" val="1382683026"/>
      </p:ext>
    </p:extLst>
  </p:cSld>
  <p:clrMap bg1="lt1" tx1="dk1" bg2="lt2" tx2="dk2" accent1="accent1" accent2="accent2" accent3="accent3" accent4="accent4" accent5="accent5" accent6="accent6" hlink="hlink" folHlink="folHlink"/>
  <p:sldLayoutIdLst>
    <p:sldLayoutId id="2147483748" r:id="rId1"/>
    <p:sldLayoutId id="2147483749" r:id="rId2"/>
    <p:sldLayoutId id="2147483750" r:id="rId3"/>
    <p:sldLayoutId id="2147483751" r:id="rId4"/>
    <p:sldLayoutId id="2147483752" r:id="rId5"/>
    <p:sldLayoutId id="2147483753" r:id="rId6"/>
    <p:sldLayoutId id="2147483754" r:id="rId7"/>
    <p:sldLayoutId id="2147483755" r:id="rId8"/>
    <p:sldLayoutId id="2147483756" r:id="rId9"/>
    <p:sldLayoutId id="2147483757" r:id="rId10"/>
    <p:sldLayoutId id="2147483758" r:id="rId11"/>
    <p:sldLayoutId id="2147483759" r:id="rId12"/>
    <p:sldLayoutId id="2147483760" r:id="rId13"/>
    <p:sldLayoutId id="2147483762" r:id="rId14"/>
    <p:sldLayoutId id="2147483761" r:id="rId15"/>
    <p:sldLayoutId id="2147483763" r:id="rId16"/>
    <p:sldLayoutId id="2147483732" r:id="rId17"/>
    <p:sldLayoutId id="2147483731" r:id="rId18"/>
    <p:sldLayoutId id="2147483734" r:id="rId19"/>
    <p:sldLayoutId id="2147483735" r:id="rId20"/>
    <p:sldLayoutId id="2147483736" r:id="rId21"/>
    <p:sldLayoutId id="2147483737" r:id="rId22"/>
    <p:sldLayoutId id="2147483739" r:id="rId23"/>
    <p:sldLayoutId id="2147483740" r:id="rId24"/>
    <p:sldLayoutId id="2147483741" r:id="rId25"/>
    <p:sldLayoutId id="2147483742" r:id="rId26"/>
    <p:sldLayoutId id="2147483743" r:id="rId27"/>
    <p:sldLayoutId id="2147483744" r:id="rId28"/>
    <p:sldLayoutId id="2147483745" r:id="rId29"/>
    <p:sldLayoutId id="2147483746" r:id="rId30"/>
    <p:sldLayoutId id="2147483733" r:id="rId31"/>
    <p:sldLayoutId id="2147483651" r:id="rId32"/>
    <p:sldLayoutId id="2147483681" r:id="rId33"/>
    <p:sldLayoutId id="2147483672" r:id="rId34"/>
    <p:sldLayoutId id="2147483665" r:id="rId35"/>
    <p:sldLayoutId id="2147483668" r:id="rId36"/>
    <p:sldLayoutId id="2147483669" r:id="rId37"/>
    <p:sldLayoutId id="2147483674" r:id="rId38"/>
    <p:sldLayoutId id="2147483675" r:id="rId39"/>
    <p:sldLayoutId id="2147483676" r:id="rId40"/>
    <p:sldLayoutId id="2147483677" r:id="rId41"/>
    <p:sldLayoutId id="2147483678" r:id="rId42"/>
    <p:sldLayoutId id="2147483679" r:id="rId43"/>
    <p:sldLayoutId id="2147483680" r:id="rId44"/>
    <p:sldLayoutId id="2147483670" r:id="rId45"/>
    <p:sldLayoutId id="2147483671" r:id="rId46"/>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svg"/><Relationship Id="rId7" Type="http://schemas.openxmlformats.org/officeDocument/2006/relationships/image" Target="../media/image30.svg"/><Relationship Id="rId2" Type="http://schemas.openxmlformats.org/officeDocument/2006/relationships/image" Target="../media/image25.png"/><Relationship Id="rId1" Type="http://schemas.openxmlformats.org/officeDocument/2006/relationships/slideLayout" Target="../slideLayouts/slideLayout40.xml"/><Relationship Id="rId6" Type="http://schemas.openxmlformats.org/officeDocument/2006/relationships/image" Target="../media/image29.png"/><Relationship Id="rId5" Type="http://schemas.openxmlformats.org/officeDocument/2006/relationships/image" Target="../media/image28.svg"/><Relationship Id="rId4" Type="http://schemas.openxmlformats.org/officeDocument/2006/relationships/image" Target="../media/image27.png"/><Relationship Id="rId9" Type="http://schemas.openxmlformats.org/officeDocument/2006/relationships/image" Target="../media/image32.sv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36.svg"/><Relationship Id="rId5" Type="http://schemas.openxmlformats.org/officeDocument/2006/relationships/image" Target="../media/image35.png"/><Relationship Id="rId4" Type="http://schemas.openxmlformats.org/officeDocument/2006/relationships/image" Target="../media/image34.svg"/></Relationships>
</file>

<file path=ppt/slides/_rels/slide16.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image" Target="../media/image37.png"/><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12.xml"/><Relationship Id="rId5" Type="http://schemas.openxmlformats.org/officeDocument/2006/relationships/image" Target="../media/image5.jpeg"/><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2.svg"/><Relationship Id="rId2" Type="http://schemas.openxmlformats.org/officeDocument/2006/relationships/image" Target="../media/image41.png"/><Relationship Id="rId1" Type="http://schemas.openxmlformats.org/officeDocument/2006/relationships/slideLayout" Target="../slideLayouts/slideLayout4.xml"/><Relationship Id="rId5" Type="http://schemas.openxmlformats.org/officeDocument/2006/relationships/image" Target="../media/image44.svg"/><Relationship Id="rId4" Type="http://schemas.openxmlformats.org/officeDocument/2006/relationships/image" Target="../media/image43.png"/></Relationships>
</file>

<file path=ppt/slides/_rels/slide2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46.png"/></Relationships>
</file>

<file path=ppt/slides/_rels/slide2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46.png"/></Relationships>
</file>

<file path=ppt/slides/_rels/slide2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49.png"/><Relationship Id="rId4" Type="http://schemas.openxmlformats.org/officeDocument/2006/relationships/image" Target="../media/image48.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52.svg"/><Relationship Id="rId5" Type="http://schemas.openxmlformats.org/officeDocument/2006/relationships/image" Target="../media/image51.png"/><Relationship Id="rId4" Type="http://schemas.openxmlformats.org/officeDocument/2006/relationships/image" Target="../media/image44.svg"/></Relationships>
</file>

<file path=ppt/slides/_rels/slide29.xml.rels><?xml version="1.0" encoding="UTF-8" standalone="yes"?>
<Relationships xmlns="http://schemas.openxmlformats.org/package/2006/relationships"><Relationship Id="rId3" Type="http://schemas.openxmlformats.org/officeDocument/2006/relationships/image" Target="../media/image53.png"/><Relationship Id="rId7" Type="http://schemas.openxmlformats.org/officeDocument/2006/relationships/image" Target="../media/image57.sv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image" Target="../media/image55.svg"/><Relationship Id="rId4" Type="http://schemas.openxmlformats.org/officeDocument/2006/relationships/image" Target="../media/image54.png"/></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13.xml"/><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 Id="rId6" Type="http://schemas.openxmlformats.org/officeDocument/2006/relationships/image" Target="../media/image57.svg"/><Relationship Id="rId5" Type="http://schemas.openxmlformats.org/officeDocument/2006/relationships/image" Target="../media/image56.png"/><Relationship Id="rId4" Type="http://schemas.openxmlformats.org/officeDocument/2006/relationships/image" Target="../media/image55.svg"/></Relationships>
</file>

<file path=ppt/slides/_rels/slide3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60.png"/><Relationship Id="rId4" Type="http://schemas.openxmlformats.org/officeDocument/2006/relationships/image" Target="../media/image59.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62.png"/><Relationship Id="rId7" Type="http://schemas.openxmlformats.org/officeDocument/2006/relationships/image" Target="../media/image5.jpeg"/><Relationship Id="rId2" Type="http://schemas.openxmlformats.org/officeDocument/2006/relationships/image" Target="../media/image61.png"/><Relationship Id="rId1" Type="http://schemas.openxmlformats.org/officeDocument/2006/relationships/slideLayout" Target="../slideLayouts/slideLayout2.xml"/><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image" Target="../media/image63.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64.png"/><Relationship Id="rId7" Type="http://schemas.openxmlformats.org/officeDocument/2006/relationships/image" Target="../media/image68.sv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 Id="rId9" Type="http://schemas.openxmlformats.org/officeDocument/2006/relationships/image" Target="../media/image42.svg"/></Relationships>
</file>

<file path=ppt/slides/_rels/slide36.xml.rels><?xml version="1.0" encoding="UTF-8" standalone="yes"?>
<Relationships xmlns="http://schemas.openxmlformats.org/package/2006/relationships"><Relationship Id="rId3" Type="http://schemas.openxmlformats.org/officeDocument/2006/relationships/image" Target="../media/image70.svg"/><Relationship Id="rId2" Type="http://schemas.openxmlformats.org/officeDocument/2006/relationships/image" Target="../media/image69.png"/><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4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4.xml"/><Relationship Id="rId1" Type="http://schemas.openxmlformats.org/officeDocument/2006/relationships/slideLayout" Target="../slideLayouts/slideLayout14.xml"/></Relationships>
</file>

<file path=ppt/slides/_rels/slide4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5.xml"/><Relationship Id="rId1" Type="http://schemas.openxmlformats.org/officeDocument/2006/relationships/slideLayout" Target="../slideLayouts/slideLayout14.xml"/></Relationships>
</file>

<file path=ppt/slides/_rels/slide4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6.xml"/><Relationship Id="rId1" Type="http://schemas.openxmlformats.org/officeDocument/2006/relationships/slideLayout" Target="../slideLayouts/slideLayout14.xml"/></Relationships>
</file>

<file path=ppt/slides/_rels/slide4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7.xml"/><Relationship Id="rId1" Type="http://schemas.openxmlformats.org/officeDocument/2006/relationships/slideLayout" Target="../slideLayouts/slideLayout14.xml"/></Relationships>
</file>

<file path=ppt/slides/_rels/slide4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8.xml"/><Relationship Id="rId1" Type="http://schemas.openxmlformats.org/officeDocument/2006/relationships/slideLayout" Target="../slideLayouts/slideLayout14.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6.xml"/></Relationships>
</file>

<file path=ppt/slides/_rels/slide4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1.xml"/><Relationship Id="rId1" Type="http://schemas.openxmlformats.org/officeDocument/2006/relationships/slideLayout" Target="../slideLayouts/slideLayout14.xml"/><Relationship Id="rId4" Type="http://schemas.openxmlformats.org/officeDocument/2006/relationships/image" Target="../media/image71.png"/></Relationships>
</file>

<file path=ppt/slides/_rels/slide4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2.xml"/><Relationship Id="rId1" Type="http://schemas.openxmlformats.org/officeDocument/2006/relationships/slideLayout" Target="../slideLayouts/slideLayout12.xml"/><Relationship Id="rId5" Type="http://schemas.openxmlformats.org/officeDocument/2006/relationships/image" Target="../media/image73.png"/><Relationship Id="rId4" Type="http://schemas.openxmlformats.org/officeDocument/2006/relationships/image" Target="../media/image72.png"/></Relationships>
</file>

<file path=ppt/slides/_rels/slide49.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33.xml"/><Relationship Id="rId1" Type="http://schemas.openxmlformats.org/officeDocument/2006/relationships/slideLayout" Target="../slideLayouts/slideLayout12.xml"/><Relationship Id="rId4" Type="http://schemas.openxmlformats.org/officeDocument/2006/relationships/image" Target="../media/image75.jpe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5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4.xml"/><Relationship Id="rId1" Type="http://schemas.openxmlformats.org/officeDocument/2006/relationships/slideLayout" Target="../slideLayouts/slideLayout12.xml"/><Relationship Id="rId4" Type="http://schemas.openxmlformats.org/officeDocument/2006/relationships/image" Target="../media/image2.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12.xml"/><Relationship Id="rId5" Type="http://schemas.openxmlformats.org/officeDocument/2006/relationships/image" Target="../media/image14.png"/><Relationship Id="rId4" Type="http://schemas.openxmlformats.org/officeDocument/2006/relationships/image" Target="../media/image13.jpe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5.xml"/><Relationship Id="rId1" Type="http://schemas.openxmlformats.org/officeDocument/2006/relationships/slideLayout" Target="../slideLayouts/slideLayout14.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6.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6.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4.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image" Target="../media/image16.png"/></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6.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6.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6.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6.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6.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6.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2.xml"/></Relationships>
</file>

<file path=ppt/slides/_rels/slide83.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56.xml"/><Relationship Id="rId1" Type="http://schemas.openxmlformats.org/officeDocument/2006/relationships/slideLayout" Target="../slideLayouts/slideLayout12.xml"/><Relationship Id="rId6" Type="http://schemas.openxmlformats.org/officeDocument/2006/relationships/image" Target="../media/image78.jpeg"/><Relationship Id="rId5" Type="http://schemas.openxmlformats.org/officeDocument/2006/relationships/image" Target="../media/image74.jpeg"/><Relationship Id="rId4" Type="http://schemas.openxmlformats.org/officeDocument/2006/relationships/image" Target="../media/image77.jpeg"/></Relationships>
</file>

<file path=ppt/slides/_rels/slide84.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57.xml"/><Relationship Id="rId1" Type="http://schemas.openxmlformats.org/officeDocument/2006/relationships/slideLayout" Target="../slideLayouts/slideLayout12.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14.xml"/><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20.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38CE93E2-8F10-4A6E-A116-2EC540866564}"/>
              </a:ext>
            </a:extLst>
          </p:cNvPr>
          <p:cNvSpPr>
            <a:spLocks noGrp="1"/>
          </p:cNvSpPr>
          <p:nvPr>
            <p:ph type="subTitle" idx="1"/>
          </p:nvPr>
        </p:nvSpPr>
        <p:spPr>
          <a:xfrm>
            <a:off x="917926" y="2483811"/>
            <a:ext cx="10515600" cy="301453"/>
          </a:xfrm>
        </p:spPr>
        <p:txBody>
          <a:bodyPr vert="horz" lIns="91440" tIns="45720" rIns="91440" bIns="45720" rtlCol="0" anchor="t">
            <a:normAutofit fontScale="25000" lnSpcReduction="20000"/>
          </a:bodyPr>
          <a:lstStyle/>
          <a:p>
            <a:endParaRPr lang="en-US" sz="21600">
              <a:latin typeface="Script MT Bold" panose="020B0604020202020204" pitchFamily="66" charset="0"/>
            </a:endParaRPr>
          </a:p>
          <a:p>
            <a:endParaRPr lang="en-US" sz="17600">
              <a:latin typeface="Times New Roman"/>
            </a:endParaRPr>
          </a:p>
          <a:p>
            <a:endParaRPr lang="en-US" sz="17600">
              <a:latin typeface="Times New Roman"/>
              <a:cs typeface="Arial"/>
            </a:endParaRPr>
          </a:p>
          <a:p>
            <a:endParaRPr lang="en-US" sz="4800">
              <a:latin typeface="Times New Roman"/>
              <a:cs typeface="Arial"/>
            </a:endParaRPr>
          </a:p>
          <a:p>
            <a:endParaRPr lang="en-US">
              <a:latin typeface="Times New Roman"/>
              <a:cs typeface="Arial"/>
            </a:endParaRPr>
          </a:p>
          <a:p>
            <a:endParaRPr lang="en-US">
              <a:latin typeface="Times New Roman"/>
              <a:cs typeface="Arial"/>
            </a:endParaRPr>
          </a:p>
          <a:p>
            <a:r>
              <a:rPr lang="en-US" sz="8000">
                <a:latin typeface="Times New Roman"/>
                <a:cs typeface="Arial"/>
              </a:rPr>
              <a:t>Team 517</a:t>
            </a:r>
          </a:p>
          <a:p>
            <a:r>
              <a:rPr lang="en-US" sz="8000">
                <a:latin typeface="Times New Roman"/>
                <a:cs typeface="Arial"/>
              </a:rPr>
              <a:t>Bianca Marius, Finnbar Rooney, Nicholas Walker</a:t>
            </a:r>
            <a:endParaRPr lang="en-US" sz="8000">
              <a:latin typeface="Times New Roman"/>
            </a:endParaRPr>
          </a:p>
          <a:p>
            <a:endParaRPr lang="en-US"/>
          </a:p>
          <a:p>
            <a:endParaRPr lang="en-US"/>
          </a:p>
          <a:p>
            <a:endParaRPr lang="en-US"/>
          </a:p>
        </p:txBody>
      </p:sp>
      <p:sp>
        <p:nvSpPr>
          <p:cNvPr id="4" name="Slide Number Placeholder 3">
            <a:extLst>
              <a:ext uri="{FF2B5EF4-FFF2-40B4-BE49-F238E27FC236}">
                <a16:creationId xmlns:a16="http://schemas.microsoft.com/office/drawing/2014/main" id="{C3F22183-DDE3-4447-A286-75482185CBC0}"/>
              </a:ext>
            </a:extLst>
          </p:cNvPr>
          <p:cNvSpPr>
            <a:spLocks noGrp="1"/>
          </p:cNvSpPr>
          <p:nvPr>
            <p:ph type="sldNum" sz="quarter" idx="12"/>
          </p:nvPr>
        </p:nvSpPr>
        <p:spPr/>
        <p:txBody>
          <a:bodyPr/>
          <a:lstStyle/>
          <a:p>
            <a:fld id="{6F1FABC0-072B-4F22-8F9B-95A9D10B0206}" type="slidenum">
              <a:rPr lang="en-US" smtClean="0"/>
              <a:pPr/>
              <a:t>1</a:t>
            </a:fld>
            <a:endParaRPr lang="en-US"/>
          </a:p>
        </p:txBody>
      </p:sp>
      <p:sp>
        <p:nvSpPr>
          <p:cNvPr id="6" name="TextBox 5">
            <a:extLst>
              <a:ext uri="{FF2B5EF4-FFF2-40B4-BE49-F238E27FC236}">
                <a16:creationId xmlns:a16="http://schemas.microsoft.com/office/drawing/2014/main" id="{7102F395-2932-4226-BC85-95CBE92E20CC}"/>
              </a:ext>
            </a:extLst>
          </p:cNvPr>
          <p:cNvSpPr txBox="1"/>
          <p:nvPr/>
        </p:nvSpPr>
        <p:spPr>
          <a:xfrm>
            <a:off x="10502347" y="351183"/>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atin typeface="Times New Roman"/>
                <a:cs typeface="Calibri"/>
              </a:rPr>
              <a:t>Team: 517</a:t>
            </a:r>
          </a:p>
        </p:txBody>
      </p:sp>
      <p:sp>
        <p:nvSpPr>
          <p:cNvPr id="9" name="Rectangle 8">
            <a:extLst>
              <a:ext uri="{FF2B5EF4-FFF2-40B4-BE49-F238E27FC236}">
                <a16:creationId xmlns:a16="http://schemas.microsoft.com/office/drawing/2014/main" id="{743DD5D5-1F99-496A-9127-33A44D70A0D8}"/>
              </a:ext>
            </a:extLst>
          </p:cNvPr>
          <p:cNvSpPr/>
          <p:nvPr/>
        </p:nvSpPr>
        <p:spPr>
          <a:xfrm>
            <a:off x="601936" y="1723435"/>
            <a:ext cx="11147579" cy="2123658"/>
          </a:xfrm>
          <a:prstGeom prst="rect">
            <a:avLst/>
          </a:prstGeom>
          <a:solidFill>
            <a:schemeClr val="bg1"/>
          </a:solid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7200" cap="none" spc="0">
                <a:ln/>
                <a:effectLst/>
                <a:latin typeface="Times New Roman" panose="02020603050405020304" pitchFamily="18" charset="0"/>
                <a:cs typeface="Times New Roman" panose="02020603050405020304" pitchFamily="18" charset="0"/>
              </a:rPr>
              <a:t>Making the </a:t>
            </a:r>
            <a:r>
              <a:rPr lang="en-US" sz="7200" cap="none" spc="0" err="1">
                <a:ln/>
                <a:effectLst/>
                <a:latin typeface="Times New Roman" panose="02020603050405020304" pitchFamily="18" charset="0"/>
                <a:cs typeface="Times New Roman" panose="02020603050405020304" pitchFamily="18" charset="0"/>
              </a:rPr>
              <a:t>MagLab</a:t>
            </a:r>
            <a:r>
              <a:rPr lang="en-US" sz="7200" cap="none" spc="0">
                <a:ln/>
                <a:effectLst/>
                <a:latin typeface="Times New Roman" panose="02020603050405020304" pitchFamily="18" charset="0"/>
                <a:cs typeface="Times New Roman" panose="02020603050405020304" pitchFamily="18" charset="0"/>
              </a:rPr>
              <a:t> Greener:</a:t>
            </a:r>
          </a:p>
          <a:p>
            <a:pPr algn="ctr"/>
            <a:r>
              <a:rPr lang="en-US" sz="6000" cap="none" spc="0">
                <a:ln/>
                <a:effectLst/>
                <a:latin typeface="Times New Roman" panose="02020603050405020304" pitchFamily="18" charset="0"/>
                <a:cs typeface="Times New Roman" panose="02020603050405020304" pitchFamily="18" charset="0"/>
              </a:rPr>
              <a:t>Optimizing the HVAC</a:t>
            </a:r>
          </a:p>
        </p:txBody>
      </p:sp>
      <p:pic>
        <p:nvPicPr>
          <p:cNvPr id="5" name="Picture 4">
            <a:extLst>
              <a:ext uri="{FF2B5EF4-FFF2-40B4-BE49-F238E27FC236}">
                <a16:creationId xmlns:a16="http://schemas.microsoft.com/office/drawing/2014/main" id="{B86CD1C7-3BBA-41F3-8DFA-20CB500D77EF}"/>
              </a:ext>
            </a:extLst>
          </p:cNvPr>
          <p:cNvPicPr>
            <a:picLocks noChangeAspect="1"/>
          </p:cNvPicPr>
          <p:nvPr/>
        </p:nvPicPr>
        <p:blipFill>
          <a:blip r:embed="rId3">
            <a:alphaModFix amt="20000"/>
          </a:blip>
          <a:stretch>
            <a:fillRect/>
          </a:stretch>
        </p:blipFill>
        <p:spPr>
          <a:xfrm>
            <a:off x="0" y="-4557"/>
            <a:ext cx="12192000" cy="5920166"/>
          </a:xfrm>
          <a:prstGeom prst="rect">
            <a:avLst/>
          </a:prstGeom>
        </p:spPr>
      </p:pic>
    </p:spTree>
    <p:extLst>
      <p:ext uri="{BB962C8B-B14F-4D97-AF65-F5344CB8AC3E}">
        <p14:creationId xmlns:p14="http://schemas.microsoft.com/office/powerpoint/2010/main" val="17995072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Content Placeholder 10" descr="Diagram&#10;&#10;Description automatically generated">
            <a:extLst>
              <a:ext uri="{FF2B5EF4-FFF2-40B4-BE49-F238E27FC236}">
                <a16:creationId xmlns:a16="http://schemas.microsoft.com/office/drawing/2014/main" id="{69FA8E48-FDBF-4472-BFC0-0D46E7518126}"/>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003390" y="656128"/>
            <a:ext cx="7360823" cy="5174123"/>
          </a:xfrm>
        </p:spPr>
      </p:pic>
      <p:sp>
        <p:nvSpPr>
          <p:cNvPr id="2" name="Title 1">
            <a:extLst>
              <a:ext uri="{FF2B5EF4-FFF2-40B4-BE49-F238E27FC236}">
                <a16:creationId xmlns:a16="http://schemas.microsoft.com/office/drawing/2014/main" id="{E26C8E3E-7AA9-429F-8BF7-23CDBEBD5D3C}"/>
              </a:ext>
            </a:extLst>
          </p:cNvPr>
          <p:cNvSpPr>
            <a:spLocks noGrp="1"/>
          </p:cNvSpPr>
          <p:nvPr>
            <p:ph type="title"/>
          </p:nvPr>
        </p:nvSpPr>
        <p:spPr/>
        <p:txBody>
          <a:bodyPr/>
          <a:lstStyle/>
          <a:p>
            <a:r>
              <a:rPr lang="en-US">
                <a:latin typeface="Times New Roman" panose="02020603050405020304" pitchFamily="18" charset="0"/>
                <a:cs typeface="Times New Roman" panose="02020603050405020304" pitchFamily="18" charset="0"/>
              </a:rPr>
              <a:t>Concept Generation</a:t>
            </a:r>
          </a:p>
        </p:txBody>
      </p:sp>
      <p:sp>
        <p:nvSpPr>
          <p:cNvPr id="4" name="Slide Number Placeholder 3">
            <a:extLst>
              <a:ext uri="{FF2B5EF4-FFF2-40B4-BE49-F238E27FC236}">
                <a16:creationId xmlns:a16="http://schemas.microsoft.com/office/drawing/2014/main" id="{559A941B-7B05-456D-ADBA-73D81DCFFA99}"/>
              </a:ext>
            </a:extLst>
          </p:cNvPr>
          <p:cNvSpPr>
            <a:spLocks noGrp="1"/>
          </p:cNvSpPr>
          <p:nvPr>
            <p:ph type="sldNum" sz="quarter" idx="4"/>
          </p:nvPr>
        </p:nvSpPr>
        <p:spPr/>
        <p:txBody>
          <a:bodyPr/>
          <a:lstStyle/>
          <a:p>
            <a:fld id="{6F1FABC0-072B-4F22-8F9B-95A9D10B0206}" type="slidenum">
              <a:rPr lang="en-US" smtClean="0"/>
              <a:pPr/>
              <a:t>10</a:t>
            </a:fld>
            <a:endParaRPr lang="en-US"/>
          </a:p>
        </p:txBody>
      </p:sp>
      <p:sp>
        <p:nvSpPr>
          <p:cNvPr id="50" name="Rectangle 49">
            <a:extLst>
              <a:ext uri="{FF2B5EF4-FFF2-40B4-BE49-F238E27FC236}">
                <a16:creationId xmlns:a16="http://schemas.microsoft.com/office/drawing/2014/main" id="{8A586232-EE36-4C2C-8171-4D8725D93F1D}"/>
              </a:ext>
            </a:extLst>
          </p:cNvPr>
          <p:cNvSpPr/>
          <p:nvPr/>
        </p:nvSpPr>
        <p:spPr>
          <a:xfrm>
            <a:off x="10396052" y="428741"/>
            <a:ext cx="1056054" cy="22738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ontent Placeholder 5">
            <a:extLst>
              <a:ext uri="{FF2B5EF4-FFF2-40B4-BE49-F238E27FC236}">
                <a16:creationId xmlns:a16="http://schemas.microsoft.com/office/drawing/2014/main" id="{C1990785-2A9D-4A53-A6BB-45122E170D66}"/>
              </a:ext>
            </a:extLst>
          </p:cNvPr>
          <p:cNvSpPr>
            <a:spLocks noGrp="1"/>
          </p:cNvSpPr>
          <p:nvPr>
            <p:ph sz="quarter" idx="11"/>
          </p:nvPr>
        </p:nvSpPr>
        <p:spPr/>
        <p:txBody>
          <a:bodyPr vert="horz" lIns="91440" tIns="45720" rIns="91440" bIns="45720" rtlCol="0" anchor="t">
            <a:noAutofit/>
          </a:bodyPr>
          <a:lstStyle/>
          <a:p>
            <a:pPr algn="r"/>
            <a:r>
              <a:rPr lang="en-US" sz="1400">
                <a:solidFill>
                  <a:schemeClr val="tx1"/>
                </a:solidFill>
                <a:latin typeface="Times New Roman"/>
                <a:cs typeface="Times New Roman"/>
              </a:rPr>
              <a:t>Finnbar Rooney</a:t>
            </a:r>
            <a:endParaRPr lang="en-US" sz="1400">
              <a:solidFill>
                <a:schemeClr val="tx1"/>
              </a:solidFill>
              <a:latin typeface="Times New Roman" panose="02020603050405020304" pitchFamily="18" charset="0"/>
              <a:cs typeface="Times New Roman" panose="02020603050405020304" pitchFamily="18" charset="0"/>
            </a:endParaRPr>
          </a:p>
        </p:txBody>
      </p:sp>
      <p:sp>
        <p:nvSpPr>
          <p:cNvPr id="5" name="Rectangle 4">
            <a:extLst>
              <a:ext uri="{FF2B5EF4-FFF2-40B4-BE49-F238E27FC236}">
                <a16:creationId xmlns:a16="http://schemas.microsoft.com/office/drawing/2014/main" id="{DE9A08A9-4E80-2545-9828-A36639CC5DB6}"/>
              </a:ext>
            </a:extLst>
          </p:cNvPr>
          <p:cNvSpPr/>
          <p:nvPr/>
        </p:nvSpPr>
        <p:spPr>
          <a:xfrm>
            <a:off x="3055816" y="1469291"/>
            <a:ext cx="1906953" cy="351693"/>
          </a:xfrm>
          <a:prstGeom prst="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2FB3FAFF-3803-AB48-AFE4-7A14C2B83E82}"/>
              </a:ext>
            </a:extLst>
          </p:cNvPr>
          <p:cNvSpPr/>
          <p:nvPr/>
        </p:nvSpPr>
        <p:spPr>
          <a:xfrm>
            <a:off x="6015195" y="1259163"/>
            <a:ext cx="987390" cy="351693"/>
          </a:xfrm>
          <a:prstGeom prst="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B5869C2F-C962-D940-B858-90445D6449F4}"/>
              </a:ext>
            </a:extLst>
          </p:cNvPr>
          <p:cNvSpPr/>
          <p:nvPr/>
        </p:nvSpPr>
        <p:spPr>
          <a:xfrm>
            <a:off x="5142523" y="2512942"/>
            <a:ext cx="1590085" cy="351693"/>
          </a:xfrm>
          <a:prstGeom prst="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74963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grpId="1" nodeType="clickEffect">
                                  <p:stCondLst>
                                    <p:cond delay="0"/>
                                  </p:stCondLst>
                                  <p:childTnLst>
                                    <p:set>
                                      <p:cBhvr>
                                        <p:cTn id="11" dur="1" fill="hold">
                                          <p:stCondLst>
                                            <p:cond delay="0"/>
                                          </p:stCondLst>
                                        </p:cTn>
                                        <p:tgtEl>
                                          <p:spTgt spid="5"/>
                                        </p:tgtEl>
                                        <p:attrNameLst>
                                          <p:attrName>style.visibility</p:attrName>
                                        </p:attrNameLst>
                                      </p:cBhvr>
                                      <p:to>
                                        <p:strVal val="hidden"/>
                                      </p:to>
                                    </p:set>
                                  </p:childTnLst>
                                </p:cTn>
                              </p:par>
                              <p:par>
                                <p:cTn id="12" presetID="10" presetClass="entr" presetSubtype="0" fill="hold" grpId="0" nodeType="with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9"/>
                                        </p:tgtEl>
                                        <p:attrNameLst>
                                          <p:attrName>style.visibility</p:attrName>
                                        </p:attrNameLst>
                                      </p:cBhvr>
                                      <p:to>
                                        <p:strVal val="hidden"/>
                                      </p:to>
                                    </p:set>
                                  </p:childTnLst>
                                </p:cTn>
                              </p:par>
                              <p:par>
                                <p:cTn id="19" presetID="10"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9" grpId="0" animBg="1"/>
      <p:bldP spid="9" grpId="1" animBg="1"/>
      <p:bldP spid="1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188583-579F-4D94-8731-30BB846C239E}"/>
              </a:ext>
            </a:extLst>
          </p:cNvPr>
          <p:cNvSpPr>
            <a:spLocks noGrp="1"/>
          </p:cNvSpPr>
          <p:nvPr>
            <p:ph type="title"/>
          </p:nvPr>
        </p:nvSpPr>
        <p:spPr/>
        <p:txBody>
          <a:bodyPr/>
          <a:lstStyle/>
          <a:p>
            <a:r>
              <a:rPr lang="en-US">
                <a:latin typeface="Times New Roman" panose="02020603050405020304" pitchFamily="18" charset="0"/>
                <a:cs typeface="Times New Roman" panose="02020603050405020304" pitchFamily="18" charset="0"/>
              </a:rPr>
              <a:t>Final Selection</a:t>
            </a:r>
          </a:p>
        </p:txBody>
      </p:sp>
      <p:sp>
        <p:nvSpPr>
          <p:cNvPr id="4" name="Slide Number Placeholder 3">
            <a:extLst>
              <a:ext uri="{FF2B5EF4-FFF2-40B4-BE49-F238E27FC236}">
                <a16:creationId xmlns:a16="http://schemas.microsoft.com/office/drawing/2014/main" id="{74E2E090-861E-4F76-A5BE-CAAA7F7804C8}"/>
              </a:ext>
            </a:extLst>
          </p:cNvPr>
          <p:cNvSpPr>
            <a:spLocks noGrp="1"/>
          </p:cNvSpPr>
          <p:nvPr>
            <p:ph type="sldNum" sz="quarter" idx="4"/>
          </p:nvPr>
        </p:nvSpPr>
        <p:spPr/>
        <p:txBody>
          <a:bodyPr/>
          <a:lstStyle/>
          <a:p>
            <a:fld id="{6F1FABC0-072B-4F22-8F9B-95A9D10B0206}" type="slidenum">
              <a:rPr lang="en-US" smtClean="0"/>
              <a:pPr/>
              <a:t>11</a:t>
            </a:fld>
            <a:endParaRPr lang="en-US"/>
          </a:p>
        </p:txBody>
      </p:sp>
      <p:sp>
        <p:nvSpPr>
          <p:cNvPr id="5" name="Content Placeholder 4">
            <a:extLst>
              <a:ext uri="{FF2B5EF4-FFF2-40B4-BE49-F238E27FC236}">
                <a16:creationId xmlns:a16="http://schemas.microsoft.com/office/drawing/2014/main" id="{2DA97828-F500-4F51-8E16-6C778C308205}"/>
              </a:ext>
            </a:extLst>
          </p:cNvPr>
          <p:cNvSpPr>
            <a:spLocks noGrp="1"/>
          </p:cNvSpPr>
          <p:nvPr>
            <p:ph sz="quarter" idx="11"/>
          </p:nvPr>
        </p:nvSpPr>
        <p:spPr/>
        <p:txBody>
          <a:bodyPr vert="horz" lIns="91440" tIns="45720" rIns="91440" bIns="45720" rtlCol="0" anchor="t">
            <a:noAutofit/>
          </a:bodyPr>
          <a:lstStyle/>
          <a:p>
            <a:pPr algn="r"/>
            <a:r>
              <a:rPr lang="en-US">
                <a:latin typeface="Times New Roman"/>
                <a:cs typeface="Times New Roman"/>
              </a:rPr>
              <a:t>Finnbar Rooney</a:t>
            </a:r>
            <a:endParaRPr lang="en-US">
              <a:latin typeface="Times New Roman" panose="02020603050405020304" pitchFamily="18" charset="0"/>
              <a:cs typeface="Times New Roman" panose="02020603050405020304" pitchFamily="18" charset="0"/>
            </a:endParaRPr>
          </a:p>
        </p:txBody>
      </p:sp>
      <p:graphicFrame>
        <p:nvGraphicFramePr>
          <p:cNvPr id="10" name="Content Placeholder 9">
            <a:extLst>
              <a:ext uri="{FF2B5EF4-FFF2-40B4-BE49-F238E27FC236}">
                <a16:creationId xmlns:a16="http://schemas.microsoft.com/office/drawing/2014/main" id="{CF6A0553-0804-4997-962E-ECE972D4440B}"/>
              </a:ext>
            </a:extLst>
          </p:cNvPr>
          <p:cNvGraphicFramePr>
            <a:graphicFrameLocks noGrp="1"/>
          </p:cNvGraphicFramePr>
          <p:nvPr>
            <p:ph idx="1"/>
            <p:extLst>
              <p:ext uri="{D42A27DB-BD31-4B8C-83A1-F6EECF244321}">
                <p14:modId xmlns:p14="http://schemas.microsoft.com/office/powerpoint/2010/main" val="2829265602"/>
              </p:ext>
            </p:extLst>
          </p:nvPr>
        </p:nvGraphicFramePr>
        <p:xfrm>
          <a:off x="1804987" y="1738312"/>
          <a:ext cx="8315325" cy="2166030"/>
        </p:xfrm>
        <a:graphic>
          <a:graphicData uri="http://schemas.openxmlformats.org/drawingml/2006/table">
            <a:tbl>
              <a:tblPr>
                <a:effectLst/>
                <a:tableStyleId>{327F97BB-C833-4FB7-BDE5-3F7075034690}</a:tableStyleId>
              </a:tblPr>
              <a:tblGrid>
                <a:gridCol w="1252538">
                  <a:extLst>
                    <a:ext uri="{9D8B030D-6E8A-4147-A177-3AD203B41FA5}">
                      <a16:colId xmlns:a16="http://schemas.microsoft.com/office/drawing/2014/main" val="3539618044"/>
                    </a:ext>
                  </a:extLst>
                </a:gridCol>
                <a:gridCol w="1785754">
                  <a:extLst>
                    <a:ext uri="{9D8B030D-6E8A-4147-A177-3AD203B41FA5}">
                      <a16:colId xmlns:a16="http://schemas.microsoft.com/office/drawing/2014/main" val="3353475604"/>
                    </a:ext>
                  </a:extLst>
                </a:gridCol>
                <a:gridCol w="3318135">
                  <a:extLst>
                    <a:ext uri="{9D8B030D-6E8A-4147-A177-3AD203B41FA5}">
                      <a16:colId xmlns:a16="http://schemas.microsoft.com/office/drawing/2014/main" val="4201610034"/>
                    </a:ext>
                  </a:extLst>
                </a:gridCol>
                <a:gridCol w="1958898">
                  <a:extLst>
                    <a:ext uri="{9D8B030D-6E8A-4147-A177-3AD203B41FA5}">
                      <a16:colId xmlns:a16="http://schemas.microsoft.com/office/drawing/2014/main" val="1361994497"/>
                    </a:ext>
                  </a:extLst>
                </a:gridCol>
              </a:tblGrid>
              <a:tr h="657182">
                <a:tc>
                  <a:txBody>
                    <a:bodyPr/>
                    <a:lstStyle/>
                    <a:p>
                      <a:pPr algn="l" fontAlgn="b"/>
                      <a:r>
                        <a:rPr lang="en-US" sz="2000" b="1" u="none" strike="noStrike">
                          <a:solidFill>
                            <a:srgbClr val="FFFFFF"/>
                          </a:solidFill>
                          <a:effectLst/>
                          <a:latin typeface="Times New Roman" panose="02020603050405020304" pitchFamily="18" charset="0"/>
                          <a:cs typeface="Times New Roman" panose="02020603050405020304" pitchFamily="18" charset="0"/>
                        </a:rPr>
                        <a:t>Concepts</a:t>
                      </a:r>
                      <a:endParaRPr lang="en-US" sz="2000" b="1" i="0" u="none" strike="noStrike">
                        <a:solidFill>
                          <a:srgbClr val="FFFFFF"/>
                        </a:solidFill>
                        <a:effectLst/>
                        <a:latin typeface="Times New Roman" panose="02020603050405020304" pitchFamily="18" charset="0"/>
                        <a:cs typeface="Times New Roman" panose="02020603050405020304" pitchFamily="18" charset="0"/>
                      </a:endParaRPr>
                    </a:p>
                  </a:txBody>
                  <a:tcPr marL="3810" marR="3810" marT="381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endParaRPr lang="en-US" sz="2000" b="1" u="none" strike="noStrike">
                        <a:solidFill>
                          <a:srgbClr val="FFFFFF"/>
                        </a:solidFill>
                        <a:effectLst/>
                        <a:latin typeface="Times New Roman" panose="02020603050405020304" pitchFamily="18" charset="0"/>
                        <a:cs typeface="Times New Roman" panose="02020603050405020304" pitchFamily="18" charset="0"/>
                      </a:endParaRPr>
                    </a:p>
                    <a:p>
                      <a:pPr algn="l" fontAlgn="ctr"/>
                      <a:r>
                        <a:rPr lang="en-US" sz="2000" b="1" u="none" strike="noStrike">
                          <a:solidFill>
                            <a:schemeClr val="tx1"/>
                          </a:solidFill>
                          <a:effectLst/>
                          <a:latin typeface="Times New Roman" panose="02020603050405020304" pitchFamily="18" charset="0"/>
                          <a:cs typeface="Times New Roman" panose="02020603050405020304" pitchFamily="18" charset="0"/>
                        </a:rPr>
                        <a:t>Optimizing Pumps</a:t>
                      </a:r>
                      <a:endParaRPr lang="en-US" sz="2000" b="1" i="0" u="none" strike="noStrike">
                        <a:solidFill>
                          <a:schemeClr val="tx1"/>
                        </a:solidFill>
                        <a:effectLst/>
                        <a:latin typeface="Times New Roman" panose="02020603050405020304" pitchFamily="18" charset="0"/>
                        <a:cs typeface="Times New Roman" panose="02020603050405020304" pitchFamily="18" charset="0"/>
                      </a:endParaRPr>
                    </a:p>
                  </a:txBody>
                  <a:tcPr marL="3810" marR="3810" marT="381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4D240"/>
                    </a:solidFill>
                  </a:tcPr>
                </a:tc>
                <a:tc>
                  <a:txBody>
                    <a:bodyPr/>
                    <a:lstStyle/>
                    <a:p>
                      <a:pPr algn="l" fontAlgn="b"/>
                      <a:r>
                        <a:rPr lang="en-US" sz="2000" b="1" u="none" strike="noStrike">
                          <a:solidFill>
                            <a:srgbClr val="FFFFFF"/>
                          </a:solidFill>
                          <a:effectLst/>
                          <a:latin typeface="Times New Roman" panose="02020603050405020304" pitchFamily="18" charset="0"/>
                          <a:cs typeface="Times New Roman" panose="02020603050405020304" pitchFamily="18" charset="0"/>
                        </a:rPr>
                        <a:t>Variable Speed Controlling Fans</a:t>
                      </a:r>
                      <a:endParaRPr lang="en-US" sz="2000" b="1" i="0" u="none" strike="noStrike">
                        <a:solidFill>
                          <a:srgbClr val="FFFFFF"/>
                        </a:solidFill>
                        <a:effectLst/>
                        <a:latin typeface="Times New Roman" panose="02020603050405020304" pitchFamily="18" charset="0"/>
                        <a:cs typeface="Times New Roman" panose="02020603050405020304" pitchFamily="18" charset="0"/>
                      </a:endParaRPr>
                    </a:p>
                  </a:txBody>
                  <a:tcPr marL="3810" marR="3810" marT="381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2000" b="1" u="none" strike="noStrike">
                          <a:solidFill>
                            <a:srgbClr val="FFFFFF"/>
                          </a:solidFill>
                          <a:effectLst/>
                          <a:latin typeface="Times New Roman" panose="02020603050405020304" pitchFamily="18" charset="0"/>
                          <a:cs typeface="Times New Roman" panose="02020603050405020304" pitchFamily="18" charset="0"/>
                        </a:rPr>
                        <a:t>Optimizing Chillers</a:t>
                      </a:r>
                      <a:endParaRPr lang="en-US" sz="2000" b="1" i="0" u="none" strike="noStrike">
                        <a:solidFill>
                          <a:srgbClr val="FFFFFF"/>
                        </a:solidFill>
                        <a:effectLst/>
                        <a:latin typeface="Times New Roman" panose="02020603050405020304" pitchFamily="18" charset="0"/>
                        <a:cs typeface="Times New Roman" panose="02020603050405020304" pitchFamily="18" charset="0"/>
                      </a:endParaRPr>
                    </a:p>
                  </a:txBody>
                  <a:tcPr marL="3810" marR="3810" marT="381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33475439"/>
                  </a:ext>
                </a:extLst>
              </a:tr>
              <a:tr h="1247820">
                <a:tc>
                  <a:txBody>
                    <a:bodyPr/>
                    <a:lstStyle/>
                    <a:p>
                      <a:pPr algn="l" fontAlgn="b"/>
                      <a:r>
                        <a:rPr lang="en-US" sz="2000" b="0" u="none" strike="noStrike">
                          <a:solidFill>
                            <a:srgbClr val="000000"/>
                          </a:solidFill>
                          <a:effectLst/>
                          <a:latin typeface="Times New Roman" panose="02020603050405020304" pitchFamily="18" charset="0"/>
                          <a:cs typeface="Times New Roman" panose="02020603050405020304" pitchFamily="18" charset="0"/>
                        </a:rPr>
                        <a:t>Alternative Value</a:t>
                      </a:r>
                      <a:endParaRPr lang="en-US" sz="2000" b="0" i="0" u="none" strike="noStrike">
                        <a:solidFill>
                          <a:srgbClr val="000000"/>
                        </a:solidFill>
                        <a:effectLst/>
                        <a:latin typeface="Times New Roman" panose="02020603050405020304" pitchFamily="18" charset="0"/>
                        <a:cs typeface="Times New Roman" panose="02020603050405020304" pitchFamily="18" charset="0"/>
                      </a:endParaRPr>
                    </a:p>
                  </a:txBody>
                  <a:tcPr marL="3810" marR="3810" marT="381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b"/>
                      <a:r>
                        <a:rPr lang="en-US" sz="2000" b="1" u="none" strike="noStrike">
                          <a:solidFill>
                            <a:srgbClr val="000000"/>
                          </a:solidFill>
                          <a:effectLst/>
                          <a:latin typeface="Times New Roman" panose="02020603050405020304" pitchFamily="18" charset="0"/>
                          <a:cs typeface="Times New Roman" panose="02020603050405020304" pitchFamily="18" charset="0"/>
                        </a:rPr>
                        <a:t>0.3183</a:t>
                      </a:r>
                      <a:endParaRPr lang="en-US" sz="2000" b="1" i="0" u="none" strike="noStrike">
                        <a:solidFill>
                          <a:srgbClr val="000000"/>
                        </a:solidFill>
                        <a:effectLst/>
                        <a:latin typeface="Times New Roman" panose="02020603050405020304" pitchFamily="18" charset="0"/>
                        <a:cs typeface="Times New Roman" panose="02020603050405020304" pitchFamily="18" charset="0"/>
                      </a:endParaRPr>
                    </a:p>
                  </a:txBody>
                  <a:tcPr marL="3810" marR="3810" marT="381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4D240"/>
                    </a:solidFill>
                  </a:tcPr>
                </a:tc>
                <a:tc>
                  <a:txBody>
                    <a:bodyPr/>
                    <a:lstStyle/>
                    <a:p>
                      <a:pPr algn="l" fontAlgn="b"/>
                      <a:r>
                        <a:rPr lang="en-US" sz="2000" b="0" u="none" strike="noStrike">
                          <a:solidFill>
                            <a:srgbClr val="000000"/>
                          </a:solidFill>
                          <a:effectLst/>
                          <a:latin typeface="Times New Roman" panose="02020603050405020304" pitchFamily="18" charset="0"/>
                          <a:cs typeface="Times New Roman" panose="02020603050405020304" pitchFamily="18" charset="0"/>
                        </a:rPr>
                        <a:t>0.3020</a:t>
                      </a:r>
                      <a:endParaRPr lang="en-US" sz="2000" b="0" i="0" u="none" strike="noStrike">
                        <a:solidFill>
                          <a:srgbClr val="000000"/>
                        </a:solidFill>
                        <a:effectLst/>
                        <a:latin typeface="Times New Roman" panose="02020603050405020304" pitchFamily="18" charset="0"/>
                        <a:cs typeface="Times New Roman" panose="02020603050405020304" pitchFamily="18" charset="0"/>
                      </a:endParaRPr>
                    </a:p>
                  </a:txBody>
                  <a:tcPr marL="3810" marR="3810" marT="381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b"/>
                      <a:r>
                        <a:rPr lang="en-US" sz="2000" b="0" u="none" strike="noStrike">
                          <a:solidFill>
                            <a:srgbClr val="000000"/>
                          </a:solidFill>
                          <a:effectLst/>
                          <a:latin typeface="Times New Roman" panose="02020603050405020304" pitchFamily="18" charset="0"/>
                          <a:cs typeface="Times New Roman" panose="02020603050405020304" pitchFamily="18" charset="0"/>
                        </a:rPr>
                        <a:t>0.3165</a:t>
                      </a:r>
                      <a:endParaRPr lang="en-US" sz="2000" b="0" i="0" u="none" strike="noStrike">
                        <a:solidFill>
                          <a:srgbClr val="000000"/>
                        </a:solidFill>
                        <a:effectLst/>
                        <a:latin typeface="Times New Roman" panose="02020603050405020304" pitchFamily="18" charset="0"/>
                        <a:cs typeface="Times New Roman" panose="02020603050405020304" pitchFamily="18" charset="0"/>
                      </a:endParaRPr>
                    </a:p>
                  </a:txBody>
                  <a:tcPr marL="3810" marR="3810" marT="381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271777338"/>
                  </a:ext>
                </a:extLst>
              </a:tr>
            </a:tbl>
          </a:graphicData>
        </a:graphic>
      </p:graphicFrame>
    </p:spTree>
    <p:extLst>
      <p:ext uri="{BB962C8B-B14F-4D97-AF65-F5344CB8AC3E}">
        <p14:creationId xmlns:p14="http://schemas.microsoft.com/office/powerpoint/2010/main" val="41902306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FC227E-FE06-4BFC-947D-FDD120038E36}"/>
              </a:ext>
            </a:extLst>
          </p:cNvPr>
          <p:cNvSpPr>
            <a:spLocks noGrp="1"/>
          </p:cNvSpPr>
          <p:nvPr>
            <p:ph type="title"/>
          </p:nvPr>
        </p:nvSpPr>
        <p:spPr/>
        <p:txBody>
          <a:bodyPr/>
          <a:lstStyle/>
          <a:p>
            <a:r>
              <a:rPr lang="en-US">
                <a:latin typeface="Times New Roman" panose="02020603050405020304" pitchFamily="18" charset="0"/>
                <a:cs typeface="Times New Roman" panose="02020603050405020304" pitchFamily="18" charset="0"/>
              </a:rPr>
              <a:t>Additional Considerations</a:t>
            </a:r>
          </a:p>
        </p:txBody>
      </p:sp>
      <p:sp>
        <p:nvSpPr>
          <p:cNvPr id="3" name="Content Placeholder 2">
            <a:extLst>
              <a:ext uri="{FF2B5EF4-FFF2-40B4-BE49-F238E27FC236}">
                <a16:creationId xmlns:a16="http://schemas.microsoft.com/office/drawing/2014/main" id="{2B119FE4-5638-4B5D-B160-087DFFCD5F0B}"/>
              </a:ext>
            </a:extLst>
          </p:cNvPr>
          <p:cNvSpPr>
            <a:spLocks noGrp="1"/>
          </p:cNvSpPr>
          <p:nvPr>
            <p:ph idx="1"/>
          </p:nvPr>
        </p:nvSpPr>
        <p:spPr>
          <a:xfrm>
            <a:off x="838200" y="2738067"/>
            <a:ext cx="5411525" cy="2207644"/>
          </a:xfrm>
        </p:spPr>
        <p:txBody>
          <a:bodyPr vert="horz" lIns="91440" tIns="45720" rIns="91440" bIns="45720" rtlCol="0" anchor="t">
            <a:normAutofit/>
          </a:bodyPr>
          <a:lstStyle/>
          <a:p>
            <a:r>
              <a:rPr lang="en-US" dirty="0">
                <a:latin typeface="Times New Roman"/>
                <a:cs typeface="Times New Roman"/>
              </a:rPr>
              <a:t>Interdisciplinary Research and Commercialization Building</a:t>
            </a:r>
          </a:p>
          <a:p>
            <a:endParaRPr lang="en-US" dirty="0">
              <a:latin typeface="Times New Roman"/>
              <a:cs typeface="Times New Roman"/>
            </a:endParaRPr>
          </a:p>
          <a:p>
            <a:endParaRPr lang="en-US" dirty="0">
              <a:latin typeface="Times New Roman"/>
              <a:cs typeface="Times New Roman"/>
            </a:endParaRPr>
          </a:p>
          <a:p>
            <a:pPr marL="0" indent="0">
              <a:buNone/>
            </a:pPr>
            <a:endParaRPr lang="en-US" dirty="0">
              <a:latin typeface="Times New Roman"/>
              <a:cs typeface="Times New Roman"/>
            </a:endParaRPr>
          </a:p>
        </p:txBody>
      </p:sp>
      <p:sp>
        <p:nvSpPr>
          <p:cNvPr id="4" name="Slide Number Placeholder 3">
            <a:extLst>
              <a:ext uri="{FF2B5EF4-FFF2-40B4-BE49-F238E27FC236}">
                <a16:creationId xmlns:a16="http://schemas.microsoft.com/office/drawing/2014/main" id="{9CA5B1E4-46C7-49D9-935E-7100D826C67A}"/>
              </a:ext>
            </a:extLst>
          </p:cNvPr>
          <p:cNvSpPr>
            <a:spLocks noGrp="1"/>
          </p:cNvSpPr>
          <p:nvPr>
            <p:ph type="sldNum" sz="quarter" idx="4"/>
          </p:nvPr>
        </p:nvSpPr>
        <p:spPr/>
        <p:txBody>
          <a:bodyPr/>
          <a:lstStyle/>
          <a:p>
            <a:fld id="{6F1FABC0-072B-4F22-8F9B-95A9D10B0206}" type="slidenum">
              <a:rPr lang="en-US" smtClean="0"/>
              <a:pPr/>
              <a:t>12</a:t>
            </a:fld>
            <a:endParaRPr lang="en-US"/>
          </a:p>
        </p:txBody>
      </p:sp>
      <p:sp>
        <p:nvSpPr>
          <p:cNvPr id="5" name="Content Placeholder 4">
            <a:extLst>
              <a:ext uri="{FF2B5EF4-FFF2-40B4-BE49-F238E27FC236}">
                <a16:creationId xmlns:a16="http://schemas.microsoft.com/office/drawing/2014/main" id="{C3598D6E-CD13-4F9F-9A6C-799179A322E1}"/>
              </a:ext>
            </a:extLst>
          </p:cNvPr>
          <p:cNvSpPr>
            <a:spLocks noGrp="1"/>
          </p:cNvSpPr>
          <p:nvPr>
            <p:ph sz="quarter" idx="11"/>
          </p:nvPr>
        </p:nvSpPr>
        <p:spPr>
          <a:xfrm>
            <a:off x="10755086" y="5611399"/>
            <a:ext cx="1436914" cy="310896"/>
          </a:xfrm>
        </p:spPr>
        <p:txBody>
          <a:bodyPr vert="horz" lIns="91440" tIns="45720" rIns="91440" bIns="45720" rtlCol="0" anchor="t">
            <a:noAutofit/>
          </a:bodyPr>
          <a:lstStyle/>
          <a:p>
            <a:pPr algn="r"/>
            <a:r>
              <a:rPr lang="en-US" dirty="0">
                <a:latin typeface="Times New Roman"/>
                <a:cs typeface="Times New Roman"/>
              </a:rPr>
              <a:t>Finnbar Rooney</a:t>
            </a:r>
            <a:endParaRPr lang="en-US" dirty="0"/>
          </a:p>
        </p:txBody>
      </p:sp>
      <p:pic>
        <p:nvPicPr>
          <p:cNvPr id="6" name="Picture 5">
            <a:extLst>
              <a:ext uri="{FF2B5EF4-FFF2-40B4-BE49-F238E27FC236}">
                <a16:creationId xmlns:a16="http://schemas.microsoft.com/office/drawing/2014/main" id="{E31E26BF-630C-4CA5-8CD3-C28EA7269B74}"/>
              </a:ext>
            </a:extLst>
          </p:cNvPr>
          <p:cNvPicPr>
            <a:picLocks noChangeAspect="1"/>
          </p:cNvPicPr>
          <p:nvPr/>
        </p:nvPicPr>
        <p:blipFill>
          <a:blip r:embed="rId2"/>
          <a:stretch>
            <a:fillRect/>
          </a:stretch>
        </p:blipFill>
        <p:spPr>
          <a:xfrm>
            <a:off x="6352403" y="1616933"/>
            <a:ext cx="5609698" cy="3739798"/>
          </a:xfrm>
          <a:prstGeom prst="rect">
            <a:avLst/>
          </a:prstGeom>
        </p:spPr>
      </p:pic>
    </p:spTree>
    <p:extLst>
      <p:ext uri="{BB962C8B-B14F-4D97-AF65-F5344CB8AC3E}">
        <p14:creationId xmlns:p14="http://schemas.microsoft.com/office/powerpoint/2010/main" val="11854047"/>
      </p:ext>
    </p:extLst>
  </p:cSld>
  <p:clrMapOvr>
    <a:masterClrMapping/>
  </p:clrMapOvr>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seq concurrent="1" nextAc="seek">
              <p:cTn id="3" dur="indefinite" nodeType="mainSeq"/>
              <p:prevCondLst>
                <p:cond evt="onPrev" delay="0">
                  <p:tgtEl>
                    <p:sldTgt/>
                  </p:tgtEl>
                </p:cond>
              </p:prevCondLst>
              <p:nextCondLst>
                <p:cond evt="onNext" delay="0">
                  <p:tgtEl>
                    <p:sldTgt/>
                  </p:tgtEl>
                </p:cond>
              </p:nextCondLst>
            </p:seq>
            <p:seq concurrent="1" nextAc="seek">
              <p:cTn id="4" dur="indefinite" nodeType="mainSeq"/>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4B5D15-1B2F-4BC3-A711-48F6AD8D934B}"/>
              </a:ext>
            </a:extLst>
          </p:cNvPr>
          <p:cNvSpPr>
            <a:spLocks noGrp="1"/>
          </p:cNvSpPr>
          <p:nvPr>
            <p:ph type="title"/>
          </p:nvPr>
        </p:nvSpPr>
        <p:spPr/>
        <p:txBody>
          <a:bodyPr/>
          <a:lstStyle/>
          <a:p>
            <a:r>
              <a:rPr lang="en-US">
                <a:latin typeface="Times New Roman" panose="02020603050405020304" pitchFamily="18" charset="0"/>
                <a:cs typeface="Times New Roman" panose="02020603050405020304" pitchFamily="18" charset="0"/>
              </a:rPr>
              <a:t>Three Main Parts</a:t>
            </a:r>
          </a:p>
        </p:txBody>
      </p:sp>
      <p:sp>
        <p:nvSpPr>
          <p:cNvPr id="5" name="Content Placeholder 4">
            <a:extLst>
              <a:ext uri="{FF2B5EF4-FFF2-40B4-BE49-F238E27FC236}">
                <a16:creationId xmlns:a16="http://schemas.microsoft.com/office/drawing/2014/main" id="{71F78A12-CAC3-4919-8A5B-CB6026E83ED2}"/>
              </a:ext>
            </a:extLst>
          </p:cNvPr>
          <p:cNvSpPr>
            <a:spLocks noGrp="1"/>
          </p:cNvSpPr>
          <p:nvPr>
            <p:ph sz="half" idx="1"/>
          </p:nvPr>
        </p:nvSpPr>
        <p:spPr>
          <a:xfrm>
            <a:off x="7889189" y="3434663"/>
            <a:ext cx="3474720" cy="1919773"/>
          </a:xfrm>
        </p:spPr>
        <p:txBody>
          <a:bodyPr vert="horz" lIns="91440" tIns="45720" rIns="91440" bIns="45720" rtlCol="0" anchor="t">
            <a:normAutofit/>
          </a:bodyPr>
          <a:lstStyle/>
          <a:p>
            <a:pPr marL="0" indent="0">
              <a:buNone/>
            </a:pPr>
            <a:r>
              <a:rPr lang="en-US" dirty="0">
                <a:latin typeface="Times New Roman"/>
                <a:cs typeface="Times New Roman"/>
              </a:rPr>
              <a:t>Create a tabletop validation technique represent our design</a:t>
            </a:r>
          </a:p>
        </p:txBody>
      </p:sp>
      <p:sp>
        <p:nvSpPr>
          <p:cNvPr id="4" name="Content Placeholder 3">
            <a:extLst>
              <a:ext uri="{FF2B5EF4-FFF2-40B4-BE49-F238E27FC236}">
                <a16:creationId xmlns:a16="http://schemas.microsoft.com/office/drawing/2014/main" id="{2D16FFC1-0F75-7B49-89F3-DF46180547A9}"/>
              </a:ext>
            </a:extLst>
          </p:cNvPr>
          <p:cNvSpPr>
            <a:spLocks noGrp="1"/>
          </p:cNvSpPr>
          <p:nvPr>
            <p:ph sz="half" idx="2"/>
          </p:nvPr>
        </p:nvSpPr>
        <p:spPr>
          <a:xfrm>
            <a:off x="828093" y="3429000"/>
            <a:ext cx="3474720" cy="1919773"/>
          </a:xfrm>
        </p:spPr>
        <p:txBody>
          <a:bodyPr vert="horz" lIns="91440" tIns="45720" rIns="91440" bIns="45720" rtlCol="0" anchor="t">
            <a:normAutofit/>
          </a:bodyPr>
          <a:lstStyle/>
          <a:p>
            <a:pPr marL="0" indent="0">
              <a:buNone/>
            </a:pPr>
            <a:r>
              <a:rPr lang="en-US">
                <a:latin typeface="Times New Roman"/>
                <a:cs typeface="Times New Roman"/>
              </a:rPr>
              <a:t>Redesign the cooling system for the magnets at the </a:t>
            </a:r>
            <a:r>
              <a:rPr lang="en-US" err="1">
                <a:latin typeface="Times New Roman"/>
                <a:cs typeface="Times New Roman"/>
              </a:rPr>
              <a:t>MagLab</a:t>
            </a:r>
            <a:r>
              <a:rPr lang="en-US"/>
              <a:t>.</a:t>
            </a:r>
            <a:endParaRPr lang="en-US">
              <a:latin typeface="Times New Roman" panose="02020603050405020304" pitchFamily="18" charset="0"/>
              <a:cs typeface="Times New Roman" panose="02020603050405020304" pitchFamily="18" charset="0"/>
            </a:endParaRPr>
          </a:p>
        </p:txBody>
      </p:sp>
      <p:sp>
        <p:nvSpPr>
          <p:cNvPr id="13" name="Content Placeholder 12">
            <a:extLst>
              <a:ext uri="{FF2B5EF4-FFF2-40B4-BE49-F238E27FC236}">
                <a16:creationId xmlns:a16="http://schemas.microsoft.com/office/drawing/2014/main" id="{CEE883C9-02F4-AF4C-BDFB-961D64682CAB}"/>
              </a:ext>
            </a:extLst>
          </p:cNvPr>
          <p:cNvSpPr>
            <a:spLocks noGrp="1"/>
          </p:cNvSpPr>
          <p:nvPr>
            <p:ph sz="half" idx="13"/>
          </p:nvPr>
        </p:nvSpPr>
        <p:spPr>
          <a:xfrm>
            <a:off x="4441770" y="3423337"/>
            <a:ext cx="3474720" cy="1919773"/>
          </a:xfrm>
        </p:spPr>
        <p:txBody>
          <a:bodyPr vert="horz" lIns="91440" tIns="45720" rIns="91440" bIns="45720" rtlCol="0" anchor="t">
            <a:normAutofit/>
          </a:bodyPr>
          <a:lstStyle/>
          <a:p>
            <a:pPr marL="0" indent="0">
              <a:buNone/>
            </a:pPr>
            <a:r>
              <a:rPr lang="en-US">
                <a:latin typeface="Times New Roman" panose="02020603050405020304" pitchFamily="18" charset="0"/>
                <a:cs typeface="Times New Roman" panose="02020603050405020304" pitchFamily="18" charset="0"/>
              </a:rPr>
              <a:t>Move chill water to IRCB.</a:t>
            </a:r>
            <a:endParaRPr lang="en-US"/>
          </a:p>
          <a:p>
            <a:endParaRPr lang="en-US"/>
          </a:p>
        </p:txBody>
      </p:sp>
      <p:sp>
        <p:nvSpPr>
          <p:cNvPr id="12" name="Content Placeholder 11">
            <a:extLst>
              <a:ext uri="{FF2B5EF4-FFF2-40B4-BE49-F238E27FC236}">
                <a16:creationId xmlns:a16="http://schemas.microsoft.com/office/drawing/2014/main" id="{DB608CD6-055A-3540-B0A8-2258E5B7FFD6}"/>
              </a:ext>
            </a:extLst>
          </p:cNvPr>
          <p:cNvSpPr>
            <a:spLocks noGrp="1"/>
          </p:cNvSpPr>
          <p:nvPr>
            <p:ph sz="quarter" idx="11"/>
          </p:nvPr>
        </p:nvSpPr>
        <p:spPr/>
        <p:txBody>
          <a:bodyPr vert="horz" lIns="91440" tIns="45720" rIns="91440" bIns="45720" rtlCol="0" anchor="t">
            <a:noAutofit/>
          </a:bodyPr>
          <a:lstStyle/>
          <a:p>
            <a:pPr algn="r"/>
            <a:r>
              <a:rPr lang="en-US" sz="1400">
                <a:solidFill>
                  <a:schemeClr val="tx1"/>
                </a:solidFill>
                <a:latin typeface="Times New Roman"/>
                <a:cs typeface="Times New Roman"/>
              </a:rPr>
              <a:t>Nicholas Walker</a:t>
            </a:r>
            <a:endParaRPr lang="en-US" sz="1400">
              <a:solidFill>
                <a:schemeClr val="tx1"/>
              </a:solidFill>
              <a:latin typeface="Times New Roman" panose="02020603050405020304" pitchFamily="18" charset="0"/>
              <a:cs typeface="Times New Roman" panose="02020603050405020304" pitchFamily="18" charset="0"/>
            </a:endParaRPr>
          </a:p>
        </p:txBody>
      </p:sp>
      <p:sp>
        <p:nvSpPr>
          <p:cNvPr id="7" name="Slide Number Placeholder 3">
            <a:extLst>
              <a:ext uri="{FF2B5EF4-FFF2-40B4-BE49-F238E27FC236}">
                <a16:creationId xmlns:a16="http://schemas.microsoft.com/office/drawing/2014/main" id="{67D24AED-1767-AD4D-A921-4426A808B540}"/>
              </a:ext>
            </a:extLst>
          </p:cNvPr>
          <p:cNvSpPr txBox="1">
            <a:spLocks/>
          </p:cNvSpPr>
          <p:nvPr/>
        </p:nvSpPr>
        <p:spPr>
          <a:xfrm>
            <a:off x="11353800" y="6193758"/>
            <a:ext cx="704088"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6F1FABC0-072B-4F22-8F9B-95A9D10B0206}" type="slidenum">
              <a:rPr lang="en-US" sz="1400" smtClean="0">
                <a:solidFill>
                  <a:srgbClr val="909699"/>
                </a:solidFill>
                <a:latin typeface="Arial" panose="020B0604020202020204" pitchFamily="34" charset="0"/>
                <a:cs typeface="Arial" panose="020B0604020202020204" pitchFamily="34" charset="0"/>
              </a:rPr>
              <a:pPr algn="r"/>
              <a:t>13</a:t>
            </a:fld>
            <a:endParaRPr lang="en-US">
              <a:solidFill>
                <a:srgbClr val="909699"/>
              </a:solidFill>
              <a:latin typeface="Arial" panose="020B0604020202020204" pitchFamily="34" charset="0"/>
              <a:cs typeface="Arial" panose="020B0604020202020204" pitchFamily="34" charset="0"/>
            </a:endParaRPr>
          </a:p>
        </p:txBody>
      </p:sp>
      <p:pic>
        <p:nvPicPr>
          <p:cNvPr id="15" name="Graphic 14" descr="Magnet with solid fill">
            <a:extLst>
              <a:ext uri="{FF2B5EF4-FFF2-40B4-BE49-F238E27FC236}">
                <a16:creationId xmlns:a16="http://schemas.microsoft.com/office/drawing/2014/main" id="{10111655-BBAB-3E4A-8457-C191EF0EE4D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758738" y="1903705"/>
            <a:ext cx="1415997" cy="1415997"/>
          </a:xfrm>
          <a:prstGeom prst="rect">
            <a:avLst/>
          </a:prstGeom>
        </p:spPr>
      </p:pic>
      <p:grpSp>
        <p:nvGrpSpPr>
          <p:cNvPr id="3" name="Group 2">
            <a:extLst>
              <a:ext uri="{FF2B5EF4-FFF2-40B4-BE49-F238E27FC236}">
                <a16:creationId xmlns:a16="http://schemas.microsoft.com/office/drawing/2014/main" id="{71143FFE-9219-49B1-A207-B4323851C185}"/>
              </a:ext>
            </a:extLst>
          </p:cNvPr>
          <p:cNvGrpSpPr/>
          <p:nvPr/>
        </p:nvGrpSpPr>
        <p:grpSpPr>
          <a:xfrm>
            <a:off x="4925695" y="2256176"/>
            <a:ext cx="2286000" cy="914401"/>
            <a:chOff x="4953000" y="1876467"/>
            <a:chExt cx="2286000" cy="914401"/>
          </a:xfrm>
        </p:grpSpPr>
        <p:grpSp>
          <p:nvGrpSpPr>
            <p:cNvPr id="21" name="Group 20">
              <a:extLst>
                <a:ext uri="{FF2B5EF4-FFF2-40B4-BE49-F238E27FC236}">
                  <a16:creationId xmlns:a16="http://schemas.microsoft.com/office/drawing/2014/main" id="{55C8251E-54FE-A841-BAA5-F1AFEC02526B}"/>
                </a:ext>
              </a:extLst>
            </p:cNvPr>
            <p:cNvGrpSpPr/>
            <p:nvPr/>
          </p:nvGrpSpPr>
          <p:grpSpPr>
            <a:xfrm>
              <a:off x="4953000" y="1876467"/>
              <a:ext cx="2286000" cy="914401"/>
              <a:chOff x="4541520" y="1849883"/>
              <a:chExt cx="2286000" cy="914401"/>
            </a:xfrm>
            <a:solidFill>
              <a:srgbClr val="00B0F0"/>
            </a:solidFill>
          </p:grpSpPr>
          <p:pic>
            <p:nvPicPr>
              <p:cNvPr id="17" name="Graphic 16" descr="Cylinder with solid fill">
                <a:extLst>
                  <a:ext uri="{FF2B5EF4-FFF2-40B4-BE49-F238E27FC236}">
                    <a16:creationId xmlns:a16="http://schemas.microsoft.com/office/drawing/2014/main" id="{C8307504-179F-2E41-8847-2190E849395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16200000">
                <a:off x="4541520" y="1849884"/>
                <a:ext cx="914400" cy="914400"/>
              </a:xfrm>
              <a:prstGeom prst="rect">
                <a:avLst/>
              </a:prstGeom>
            </p:spPr>
          </p:pic>
          <p:pic>
            <p:nvPicPr>
              <p:cNvPr id="18" name="Graphic 17" descr="Cylinder with solid fill">
                <a:extLst>
                  <a:ext uri="{FF2B5EF4-FFF2-40B4-BE49-F238E27FC236}">
                    <a16:creationId xmlns:a16="http://schemas.microsoft.com/office/drawing/2014/main" id="{7C4451B0-334C-5140-84B7-DFF8C5D69D8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16200000">
                <a:off x="4998720" y="1849883"/>
                <a:ext cx="914400" cy="914400"/>
              </a:xfrm>
              <a:prstGeom prst="rect">
                <a:avLst/>
              </a:prstGeom>
            </p:spPr>
          </p:pic>
          <p:pic>
            <p:nvPicPr>
              <p:cNvPr id="19" name="Graphic 18" descr="Cylinder with solid fill">
                <a:extLst>
                  <a:ext uri="{FF2B5EF4-FFF2-40B4-BE49-F238E27FC236}">
                    <a16:creationId xmlns:a16="http://schemas.microsoft.com/office/drawing/2014/main" id="{6324841C-B934-D64B-AA54-770EAFFF44C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16200000">
                <a:off x="5455920" y="1849883"/>
                <a:ext cx="914400" cy="914400"/>
              </a:xfrm>
              <a:prstGeom prst="rect">
                <a:avLst/>
              </a:prstGeom>
            </p:spPr>
          </p:pic>
          <p:pic>
            <p:nvPicPr>
              <p:cNvPr id="20" name="Graphic 19" descr="Cylinder with solid fill">
                <a:extLst>
                  <a:ext uri="{FF2B5EF4-FFF2-40B4-BE49-F238E27FC236}">
                    <a16:creationId xmlns:a16="http://schemas.microsoft.com/office/drawing/2014/main" id="{3412C168-1FF2-7F4C-B895-24584E57B6D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16200000">
                <a:off x="5913120" y="1849883"/>
                <a:ext cx="914400" cy="914400"/>
              </a:xfrm>
              <a:prstGeom prst="rect">
                <a:avLst/>
              </a:prstGeom>
            </p:spPr>
          </p:pic>
        </p:grpSp>
        <p:sp>
          <p:nvSpPr>
            <p:cNvPr id="23" name="Rectangle 22">
              <a:extLst>
                <a:ext uri="{FF2B5EF4-FFF2-40B4-BE49-F238E27FC236}">
                  <a16:creationId xmlns:a16="http://schemas.microsoft.com/office/drawing/2014/main" id="{896CF9A4-3EE7-B94A-B758-E4A201002F4E}"/>
                </a:ext>
              </a:extLst>
            </p:cNvPr>
            <p:cNvSpPr/>
            <p:nvPr/>
          </p:nvSpPr>
          <p:spPr>
            <a:xfrm>
              <a:off x="5497068" y="2093976"/>
              <a:ext cx="1196340" cy="4756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Graphic 24" descr="Line arrow: Slight curve with solid fill">
              <a:extLst>
                <a:ext uri="{FF2B5EF4-FFF2-40B4-BE49-F238E27FC236}">
                  <a16:creationId xmlns:a16="http://schemas.microsoft.com/office/drawing/2014/main" id="{AD2D7A4D-AD06-2348-A8FE-7970A271883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555668" y="2159140"/>
              <a:ext cx="623462" cy="623462"/>
            </a:xfrm>
            <a:prstGeom prst="rect">
              <a:avLst/>
            </a:prstGeom>
          </p:spPr>
        </p:pic>
        <p:pic>
          <p:nvPicPr>
            <p:cNvPr id="26" name="Graphic 25" descr="Line arrow: Slight curve with solid fill">
              <a:extLst>
                <a:ext uri="{FF2B5EF4-FFF2-40B4-BE49-F238E27FC236}">
                  <a16:creationId xmlns:a16="http://schemas.microsoft.com/office/drawing/2014/main" id="{7DB94159-A702-3942-9A59-63ED0E795D0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flipV="1">
              <a:off x="5303865" y="1933310"/>
              <a:ext cx="636270" cy="636270"/>
            </a:xfrm>
            <a:prstGeom prst="rect">
              <a:avLst/>
            </a:prstGeom>
          </p:spPr>
        </p:pic>
        <p:pic>
          <p:nvPicPr>
            <p:cNvPr id="27" name="Graphic 26" descr="Line arrow: Slight curve with solid fill">
              <a:extLst>
                <a:ext uri="{FF2B5EF4-FFF2-40B4-BE49-F238E27FC236}">
                  <a16:creationId xmlns:a16="http://schemas.microsoft.com/office/drawing/2014/main" id="{562A8146-0830-5C41-998B-5687389368F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397335" y="2131896"/>
              <a:ext cx="623462" cy="623462"/>
            </a:xfrm>
            <a:prstGeom prst="rect">
              <a:avLst/>
            </a:prstGeom>
          </p:spPr>
        </p:pic>
        <p:pic>
          <p:nvPicPr>
            <p:cNvPr id="28" name="Graphic 27" descr="Line arrow: Slight curve with solid fill">
              <a:extLst>
                <a:ext uri="{FF2B5EF4-FFF2-40B4-BE49-F238E27FC236}">
                  <a16:creationId xmlns:a16="http://schemas.microsoft.com/office/drawing/2014/main" id="{C0A60BE4-C811-1545-A884-324FDD721AB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flipV="1">
              <a:off x="6093333" y="1908198"/>
              <a:ext cx="636270" cy="636270"/>
            </a:xfrm>
            <a:prstGeom prst="rect">
              <a:avLst/>
            </a:prstGeom>
          </p:spPr>
        </p:pic>
      </p:grpSp>
      <p:pic>
        <p:nvPicPr>
          <p:cNvPr id="30" name="Graphic 29" descr="Meeting outline">
            <a:extLst>
              <a:ext uri="{FF2B5EF4-FFF2-40B4-BE49-F238E27FC236}">
                <a16:creationId xmlns:a16="http://schemas.microsoft.com/office/drawing/2014/main" id="{0F8F4AD4-8AB3-1A41-BA4D-5B5AD772A462}"/>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8840419" y="1758381"/>
            <a:ext cx="1572260" cy="1572260"/>
          </a:xfrm>
          <a:prstGeom prst="rect">
            <a:avLst/>
          </a:prstGeom>
        </p:spPr>
      </p:pic>
    </p:spTree>
    <p:extLst>
      <p:ext uri="{BB962C8B-B14F-4D97-AF65-F5344CB8AC3E}">
        <p14:creationId xmlns:p14="http://schemas.microsoft.com/office/powerpoint/2010/main" val="1636755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in)">
                                      <p:cBhvr>
                                        <p:cTn id="7" dur="1000"/>
                                        <p:tgtEl>
                                          <p:spTgt spid="4"/>
                                        </p:tgtEl>
                                      </p:cBhvr>
                                    </p:animEffect>
                                  </p:childTnLst>
                                </p:cTn>
                              </p:par>
                              <p:par>
                                <p:cTn id="8" presetID="4" presetClass="entr" presetSubtype="16"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box(in)">
                                      <p:cBhvr>
                                        <p:cTn id="10" dur="10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13">
                                            <p:txEl>
                                              <p:pRg st="0" end="0"/>
                                            </p:txEl>
                                          </p:spTgt>
                                        </p:tgtEl>
                                        <p:attrNameLst>
                                          <p:attrName>style.visibility</p:attrName>
                                        </p:attrNameLst>
                                      </p:cBhvr>
                                      <p:to>
                                        <p:strVal val="visible"/>
                                      </p:to>
                                    </p:set>
                                    <p:animEffect transition="in" filter="circle(in)">
                                      <p:cBhvr>
                                        <p:cTn id="15" dur="1000"/>
                                        <p:tgtEl>
                                          <p:spTgt spid="13">
                                            <p:txEl>
                                              <p:pRg st="0" end="0"/>
                                            </p:txEl>
                                          </p:spTgt>
                                        </p:tgtEl>
                                      </p:cBhvr>
                                    </p:animEffect>
                                  </p:childTnLst>
                                </p:cTn>
                              </p:par>
                              <p:par>
                                <p:cTn id="16" presetID="4" presetClass="entr" presetSubtype="16"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box(in)">
                                      <p:cBhvr>
                                        <p:cTn id="18" dur="10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4" presetClass="entr" presetSubtype="16"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box(in)">
                                      <p:cBhvr>
                                        <p:cTn id="23" dur="1000"/>
                                        <p:tgtEl>
                                          <p:spTgt spid="5"/>
                                        </p:tgtEl>
                                      </p:cBhvr>
                                    </p:animEffect>
                                  </p:childTnLst>
                                </p:cTn>
                              </p:par>
                              <p:par>
                                <p:cTn id="24" presetID="4"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Effect transition="in" filter="box(in)">
                                      <p:cBhvr>
                                        <p:cTn id="26" dur="10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 grpId="0"/>
      <p:bldP spid="1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49DF16-A1B4-436C-828F-66B684833869}"/>
              </a:ext>
            </a:extLst>
          </p:cNvPr>
          <p:cNvSpPr>
            <a:spLocks noGrp="1"/>
          </p:cNvSpPr>
          <p:nvPr>
            <p:ph type="title"/>
          </p:nvPr>
        </p:nvSpPr>
        <p:spPr/>
        <p:txBody>
          <a:bodyPr/>
          <a:lstStyle/>
          <a:p>
            <a:r>
              <a:rPr lang="en-US">
                <a:latin typeface="Times New Roman" panose="02020603050405020304" pitchFamily="18" charset="0"/>
                <a:cs typeface="Times New Roman" panose="02020603050405020304" pitchFamily="18" charset="0"/>
              </a:rPr>
              <a:t>Redesigning the MagLab Cooling System</a:t>
            </a:r>
          </a:p>
        </p:txBody>
      </p:sp>
      <p:sp>
        <p:nvSpPr>
          <p:cNvPr id="3" name="Content Placeholder 2">
            <a:extLst>
              <a:ext uri="{FF2B5EF4-FFF2-40B4-BE49-F238E27FC236}">
                <a16:creationId xmlns:a16="http://schemas.microsoft.com/office/drawing/2014/main" id="{015B630C-963A-4E2F-BB62-F513E5AB6474}"/>
              </a:ext>
            </a:extLst>
          </p:cNvPr>
          <p:cNvSpPr>
            <a:spLocks noGrp="1"/>
          </p:cNvSpPr>
          <p:nvPr>
            <p:ph sz="half" idx="1"/>
          </p:nvPr>
        </p:nvSpPr>
        <p:spPr/>
        <p:txBody>
          <a:bodyPr/>
          <a:lstStyle/>
          <a:p>
            <a:r>
              <a:rPr lang="en-US">
                <a:latin typeface="Times New Roman" panose="02020603050405020304" pitchFamily="18" charset="0"/>
                <a:cs typeface="Times New Roman" panose="02020603050405020304" pitchFamily="18" charset="0"/>
              </a:rPr>
              <a:t>The pumps run with the assumption that the magnets are drawing max power.</a:t>
            </a:r>
          </a:p>
          <a:p>
            <a:endParaRPr lang="en-US">
              <a:latin typeface="Times New Roman" panose="02020603050405020304" pitchFamily="18" charset="0"/>
              <a:cs typeface="Times New Roman" panose="02020603050405020304" pitchFamily="18" charset="0"/>
            </a:endParaRPr>
          </a:p>
          <a:p>
            <a:r>
              <a:rPr lang="en-US">
                <a:latin typeface="Times New Roman" panose="02020603050405020304" pitchFamily="18" charset="0"/>
                <a:cs typeface="Times New Roman" panose="02020603050405020304" pitchFamily="18" charset="0"/>
              </a:rPr>
              <a:t>Cooling them more accurately will reduce energy and save money.</a:t>
            </a:r>
          </a:p>
        </p:txBody>
      </p:sp>
      <p:sp>
        <p:nvSpPr>
          <p:cNvPr id="4" name="Slide Number Placeholder 3">
            <a:extLst>
              <a:ext uri="{FF2B5EF4-FFF2-40B4-BE49-F238E27FC236}">
                <a16:creationId xmlns:a16="http://schemas.microsoft.com/office/drawing/2014/main" id="{156274A1-82B6-4A2C-BEE7-5DAB29FE9447}"/>
              </a:ext>
            </a:extLst>
          </p:cNvPr>
          <p:cNvSpPr>
            <a:spLocks noGrp="1"/>
          </p:cNvSpPr>
          <p:nvPr>
            <p:ph type="sldNum" sz="quarter" idx="12"/>
          </p:nvPr>
        </p:nvSpPr>
        <p:spPr>
          <a:xfrm>
            <a:off x="9377218" y="6176963"/>
            <a:ext cx="2743200" cy="365125"/>
          </a:xfrm>
        </p:spPr>
        <p:txBody>
          <a:bodyPr/>
          <a:lstStyle/>
          <a:p>
            <a:fld id="{6F1FABC0-072B-4F22-8F9B-95A9D10B0206}" type="slidenum">
              <a:rPr lang="en-US" sz="1400" smtClean="0">
                <a:latin typeface="Arial" panose="020B0604020202020204" pitchFamily="34" charset="0"/>
                <a:cs typeface="Arial" panose="020B0604020202020204" pitchFamily="34" charset="0"/>
              </a:rPr>
              <a:pPr/>
              <a:t>14</a:t>
            </a:fld>
            <a:endParaRPr lang="en-US" sz="1400">
              <a:latin typeface="Arial" panose="020B0604020202020204" pitchFamily="34" charset="0"/>
              <a:cs typeface="Arial" panose="020B0604020202020204" pitchFamily="34" charset="0"/>
            </a:endParaRPr>
          </a:p>
        </p:txBody>
      </p:sp>
      <p:sp>
        <p:nvSpPr>
          <p:cNvPr id="5" name="Content Placeholder 4">
            <a:extLst>
              <a:ext uri="{FF2B5EF4-FFF2-40B4-BE49-F238E27FC236}">
                <a16:creationId xmlns:a16="http://schemas.microsoft.com/office/drawing/2014/main" id="{1014FE12-42C4-FC4B-87A6-06F3436293A6}"/>
              </a:ext>
            </a:extLst>
          </p:cNvPr>
          <p:cNvSpPr txBox="1">
            <a:spLocks/>
          </p:cNvSpPr>
          <p:nvPr/>
        </p:nvSpPr>
        <p:spPr>
          <a:xfrm>
            <a:off x="10363200" y="5611399"/>
            <a:ext cx="1828800" cy="310896"/>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en-US" sz="1400">
                <a:solidFill>
                  <a:schemeClr val="tx1"/>
                </a:solidFill>
                <a:latin typeface="Times New Roman"/>
                <a:cs typeface="Times New Roman"/>
              </a:rPr>
              <a:t>Nicholas Walker</a:t>
            </a:r>
            <a:endParaRPr lang="en-US" sz="1400">
              <a:solidFill>
                <a:schemeClr val="tx1"/>
              </a:solidFill>
              <a:latin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2F51BBD6-21B7-2940-8832-6CAC6E40DAE1}"/>
              </a:ext>
            </a:extLst>
          </p:cNvPr>
          <p:cNvPicPr>
            <a:picLocks noChangeAspect="1"/>
          </p:cNvPicPr>
          <p:nvPr/>
        </p:nvPicPr>
        <p:blipFill>
          <a:blip r:embed="rId3"/>
          <a:stretch>
            <a:fillRect/>
          </a:stretch>
        </p:blipFill>
        <p:spPr>
          <a:xfrm>
            <a:off x="6019800" y="1794486"/>
            <a:ext cx="5568277" cy="2968165"/>
          </a:xfrm>
          <a:prstGeom prst="rect">
            <a:avLst/>
          </a:prstGeom>
        </p:spPr>
      </p:pic>
    </p:spTree>
    <p:extLst>
      <p:ext uri="{BB962C8B-B14F-4D97-AF65-F5344CB8AC3E}">
        <p14:creationId xmlns:p14="http://schemas.microsoft.com/office/powerpoint/2010/main" val="3010686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59E4D6B-E4EA-4E8E-AED6-51C8A1D294D1}"/>
              </a:ext>
            </a:extLst>
          </p:cNvPr>
          <p:cNvSpPr>
            <a:spLocks noGrp="1"/>
          </p:cNvSpPr>
          <p:nvPr>
            <p:ph type="title"/>
          </p:nvPr>
        </p:nvSpPr>
        <p:spPr/>
        <p:txBody>
          <a:bodyPr/>
          <a:lstStyle/>
          <a:p>
            <a:r>
              <a:rPr lang="en-US">
                <a:latin typeface="Times New Roman" panose="02020603050405020304" pitchFamily="18" charset="0"/>
                <a:cs typeface="Times New Roman" panose="02020603050405020304" pitchFamily="18" charset="0"/>
              </a:rPr>
              <a:t>Redesigning</a:t>
            </a:r>
            <a:r>
              <a:rPr lang="en-US">
                <a:latin typeface="Times New Roman" panose="02020603050405020304" pitchFamily="18" charset="0"/>
                <a:ea typeface="+mj-lt"/>
                <a:cs typeface="Times New Roman" panose="02020603050405020304" pitchFamily="18" charset="0"/>
              </a:rPr>
              <a:t> the </a:t>
            </a:r>
            <a:r>
              <a:rPr lang="en-US" err="1">
                <a:latin typeface="Times New Roman" panose="02020603050405020304" pitchFamily="18" charset="0"/>
                <a:ea typeface="+mj-lt"/>
                <a:cs typeface="Times New Roman" panose="02020603050405020304" pitchFamily="18" charset="0"/>
              </a:rPr>
              <a:t>MagLab</a:t>
            </a:r>
            <a:r>
              <a:rPr lang="en-US">
                <a:latin typeface="Times New Roman" panose="02020603050405020304" pitchFamily="18" charset="0"/>
                <a:ea typeface="+mj-lt"/>
                <a:cs typeface="Times New Roman" panose="02020603050405020304" pitchFamily="18" charset="0"/>
              </a:rPr>
              <a:t> Cooling System</a:t>
            </a:r>
            <a:endParaRPr lang="en-US">
              <a:latin typeface="Times New Roman" panose="02020603050405020304" pitchFamily="18" charset="0"/>
              <a:cs typeface="Times New Roman" panose="02020603050405020304" pitchFamily="18" charset="0"/>
            </a:endParaRPr>
          </a:p>
        </p:txBody>
      </p:sp>
      <p:sp>
        <p:nvSpPr>
          <p:cNvPr id="5" name="Slide Number Placeholder 4">
            <a:extLst>
              <a:ext uri="{FF2B5EF4-FFF2-40B4-BE49-F238E27FC236}">
                <a16:creationId xmlns:a16="http://schemas.microsoft.com/office/drawing/2014/main" id="{97FE1564-56D5-4DC6-BDBB-290A98730AC2}"/>
              </a:ext>
            </a:extLst>
          </p:cNvPr>
          <p:cNvSpPr>
            <a:spLocks noGrp="1"/>
          </p:cNvSpPr>
          <p:nvPr>
            <p:ph type="sldNum" sz="quarter" idx="12"/>
          </p:nvPr>
        </p:nvSpPr>
        <p:spPr>
          <a:xfrm>
            <a:off x="9321800" y="6199332"/>
            <a:ext cx="2743200" cy="365125"/>
          </a:xfrm>
        </p:spPr>
        <p:txBody>
          <a:bodyPr/>
          <a:lstStyle/>
          <a:p>
            <a:fld id="{6F1FABC0-072B-4F22-8F9B-95A9D10B0206}" type="slidenum">
              <a:rPr lang="en-US" sz="1400" smtClean="0">
                <a:latin typeface="Arial" panose="020B0604020202020204" pitchFamily="34" charset="0"/>
                <a:cs typeface="Arial" panose="020B0604020202020204" pitchFamily="34" charset="0"/>
              </a:rPr>
              <a:pPr/>
              <a:t>15</a:t>
            </a:fld>
            <a:endParaRPr lang="en-US">
              <a:latin typeface="Arial" panose="020B0604020202020204" pitchFamily="34" charset="0"/>
              <a:cs typeface="Arial" panose="020B0604020202020204" pitchFamily="34" charset="0"/>
            </a:endParaRPr>
          </a:p>
        </p:txBody>
      </p:sp>
      <p:sp>
        <p:nvSpPr>
          <p:cNvPr id="10" name="Rectangle: Rounded Corners 9">
            <a:extLst>
              <a:ext uri="{FF2B5EF4-FFF2-40B4-BE49-F238E27FC236}">
                <a16:creationId xmlns:a16="http://schemas.microsoft.com/office/drawing/2014/main" id="{D107CD92-1390-4C71-907D-BC8188603FA3}"/>
              </a:ext>
            </a:extLst>
          </p:cNvPr>
          <p:cNvSpPr/>
          <p:nvPr/>
        </p:nvSpPr>
        <p:spPr>
          <a:xfrm>
            <a:off x="2237995" y="2002125"/>
            <a:ext cx="2752078" cy="3568823"/>
          </a:xfrm>
          <a:prstGeom prst="roundRect">
            <a:avLst/>
          </a:prstGeom>
          <a:solidFill>
            <a:srgbClr val="ED7D3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2" name="Rectangle: Rounded Corners 11">
            <a:extLst>
              <a:ext uri="{FF2B5EF4-FFF2-40B4-BE49-F238E27FC236}">
                <a16:creationId xmlns:a16="http://schemas.microsoft.com/office/drawing/2014/main" id="{BFAFA3A5-EB87-4E7C-99D8-4695E24108CD}"/>
              </a:ext>
            </a:extLst>
          </p:cNvPr>
          <p:cNvSpPr/>
          <p:nvPr/>
        </p:nvSpPr>
        <p:spPr>
          <a:xfrm>
            <a:off x="6918851" y="2002125"/>
            <a:ext cx="2752078" cy="3568823"/>
          </a:xfrm>
          <a:prstGeom prst="roundRect">
            <a:avLst/>
          </a:prstGeom>
          <a:solidFill>
            <a:srgbClr val="ED7D3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pic>
        <p:nvPicPr>
          <p:cNvPr id="16" name="Graphic 16" descr="Monitor with solid fill">
            <a:extLst>
              <a:ext uri="{FF2B5EF4-FFF2-40B4-BE49-F238E27FC236}">
                <a16:creationId xmlns:a16="http://schemas.microsoft.com/office/drawing/2014/main" id="{19E62CA0-3E4C-4C5E-ADCE-BB0ACDAD696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565099" y="2304458"/>
            <a:ext cx="1449219" cy="1444486"/>
          </a:xfrm>
          <a:prstGeom prst="rect">
            <a:avLst/>
          </a:prstGeom>
        </p:spPr>
      </p:pic>
      <p:pic>
        <p:nvPicPr>
          <p:cNvPr id="19" name="Graphic 19" descr="Supply And Demand with solid fill">
            <a:extLst>
              <a:ext uri="{FF2B5EF4-FFF2-40B4-BE49-F238E27FC236}">
                <a16:creationId xmlns:a16="http://schemas.microsoft.com/office/drawing/2014/main" id="{FEDFFC76-0311-434E-81B8-8AF47C2B4BB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964701" y="2304459"/>
            <a:ext cx="1293033" cy="1293033"/>
          </a:xfrm>
          <a:prstGeom prst="rect">
            <a:avLst/>
          </a:prstGeom>
        </p:spPr>
      </p:pic>
      <p:sp>
        <p:nvSpPr>
          <p:cNvPr id="20" name="TextBox 19">
            <a:extLst>
              <a:ext uri="{FF2B5EF4-FFF2-40B4-BE49-F238E27FC236}">
                <a16:creationId xmlns:a16="http://schemas.microsoft.com/office/drawing/2014/main" id="{358BBDAE-128A-4DD3-A513-0758A2CC1506}"/>
              </a:ext>
            </a:extLst>
          </p:cNvPr>
          <p:cNvSpPr txBox="1"/>
          <p:nvPr/>
        </p:nvSpPr>
        <p:spPr>
          <a:xfrm>
            <a:off x="2521071" y="3977485"/>
            <a:ext cx="2230840"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latin typeface="Times New Roman"/>
                <a:cs typeface="Calibri"/>
              </a:rPr>
              <a:t>Find the optimized minimum safe value</a:t>
            </a:r>
          </a:p>
        </p:txBody>
      </p:sp>
      <p:sp>
        <p:nvSpPr>
          <p:cNvPr id="21" name="TextBox 20">
            <a:extLst>
              <a:ext uri="{FF2B5EF4-FFF2-40B4-BE49-F238E27FC236}">
                <a16:creationId xmlns:a16="http://schemas.microsoft.com/office/drawing/2014/main" id="{3E1A0767-FBCA-4D59-A10E-8854D152A39B}"/>
              </a:ext>
            </a:extLst>
          </p:cNvPr>
          <p:cNvSpPr txBox="1"/>
          <p:nvPr/>
        </p:nvSpPr>
        <p:spPr>
          <a:xfrm>
            <a:off x="7142289" y="3992570"/>
            <a:ext cx="2294837"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latin typeface="Times New Roman"/>
                <a:cs typeface="Calibri"/>
              </a:rPr>
              <a:t>Propose an automatic system to control the pumps</a:t>
            </a:r>
          </a:p>
        </p:txBody>
      </p:sp>
      <p:sp>
        <p:nvSpPr>
          <p:cNvPr id="2" name="Content Placeholder 5">
            <a:extLst>
              <a:ext uri="{FF2B5EF4-FFF2-40B4-BE49-F238E27FC236}">
                <a16:creationId xmlns:a16="http://schemas.microsoft.com/office/drawing/2014/main" id="{12537399-2507-44BE-9043-AA02964FCB20}"/>
              </a:ext>
            </a:extLst>
          </p:cNvPr>
          <p:cNvSpPr txBox="1">
            <a:spLocks/>
          </p:cNvSpPr>
          <p:nvPr/>
        </p:nvSpPr>
        <p:spPr>
          <a:xfrm>
            <a:off x="10363200" y="5611399"/>
            <a:ext cx="1828800" cy="310896"/>
          </a:xfrm>
          <a:prstGeom prst="rect">
            <a:avLst/>
          </a:prstGeom>
        </p:spPr>
        <p:txBody>
          <a:bodyPr vert="horz" lIns="91440" tIns="45720" rIns="91440" bIns="45720" rtlCol="0" anchor="t">
            <a:noAutofit/>
          </a:bodyP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en-US" sz="1400">
                <a:solidFill>
                  <a:schemeClr val="tx1"/>
                </a:solidFill>
                <a:latin typeface="Times New Roman"/>
                <a:cs typeface="Times New Roman"/>
              </a:rPr>
              <a:t>Nicholas Walker</a:t>
            </a:r>
            <a:endParaRPr lang="en-US" sz="140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76579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500"/>
                                        <p:tgtEl>
                                          <p:spTgt spid="1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fade">
                                      <p:cBhvr>
                                        <p:cTn id="13" dur="500"/>
                                        <p:tgtEl>
                                          <p:spTgt spid="20"/>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childTnLst>
                                </p:cTn>
                              </p:par>
                              <p:par>
                                <p:cTn id="19" presetID="10" presetClass="entr" presetSubtype="0" fill="hold" nodeType="with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500"/>
                                        <p:tgtEl>
                                          <p:spTgt spid="16"/>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fade">
                                      <p:cBhvr>
                                        <p:cTn id="24"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P spid="20" grpId="0"/>
      <p:bldP spid="2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E7B5AB-450C-4348-88EC-83E2DDA72E61}"/>
              </a:ext>
            </a:extLst>
          </p:cNvPr>
          <p:cNvSpPr>
            <a:spLocks noGrp="1"/>
          </p:cNvSpPr>
          <p:nvPr>
            <p:ph type="title"/>
          </p:nvPr>
        </p:nvSpPr>
        <p:spPr/>
        <p:txBody>
          <a:bodyPr/>
          <a:lstStyle/>
          <a:p>
            <a:r>
              <a:rPr lang="en-US">
                <a:latin typeface="Times New Roman"/>
                <a:cs typeface="Times New Roman"/>
              </a:rPr>
              <a:t>Magnet Cooling Costs</a:t>
            </a:r>
            <a:endParaRPr lang="en-US">
              <a:latin typeface="Times New Roman" panose="02020603050405020304" pitchFamily="18" charset="0"/>
              <a:cs typeface="Times New Roman" panose="02020603050405020304" pitchFamily="18" charset="0"/>
            </a:endParaRPr>
          </a:p>
        </p:txBody>
      </p:sp>
      <p:pic>
        <p:nvPicPr>
          <p:cNvPr id="6" name="Content Placeholder 5" descr="Electric Tower with solid fill">
            <a:extLst>
              <a:ext uri="{FF2B5EF4-FFF2-40B4-BE49-F238E27FC236}">
                <a16:creationId xmlns:a16="http://schemas.microsoft.com/office/drawing/2014/main" id="{003E250B-6660-4C73-9248-09F90EA140D7}"/>
              </a:ext>
            </a:extLst>
          </p:cNvPr>
          <p:cNvPicPr>
            <a:picLocks noGrp="1" noChangeAspect="1"/>
          </p:cNvPicPr>
          <p:nvPr>
            <p:ph idx="1"/>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385596" y="1690689"/>
            <a:ext cx="2435274" cy="2435274"/>
          </a:xfrm>
        </p:spPr>
      </p:pic>
      <p:sp>
        <p:nvSpPr>
          <p:cNvPr id="4" name="Slide Number Placeholder 3">
            <a:extLst>
              <a:ext uri="{FF2B5EF4-FFF2-40B4-BE49-F238E27FC236}">
                <a16:creationId xmlns:a16="http://schemas.microsoft.com/office/drawing/2014/main" id="{DC44DE7B-ADA8-4F79-A242-56823A138B7D}"/>
              </a:ext>
            </a:extLst>
          </p:cNvPr>
          <p:cNvSpPr>
            <a:spLocks noGrp="1"/>
          </p:cNvSpPr>
          <p:nvPr>
            <p:ph type="sldNum" sz="quarter" idx="12"/>
          </p:nvPr>
        </p:nvSpPr>
        <p:spPr>
          <a:xfrm>
            <a:off x="9323832" y="6176963"/>
            <a:ext cx="2743200" cy="365125"/>
          </a:xfrm>
        </p:spPr>
        <p:txBody>
          <a:bodyPr/>
          <a:lstStyle/>
          <a:p>
            <a:fld id="{6F1FABC0-072B-4F22-8F9B-95A9D10B0206}" type="slidenum">
              <a:rPr lang="en-US" sz="1400" smtClean="0">
                <a:latin typeface="Arial" panose="020B0604020202020204" pitchFamily="34" charset="0"/>
                <a:cs typeface="Arial" panose="020B0604020202020204" pitchFamily="34" charset="0"/>
              </a:rPr>
              <a:pPr/>
              <a:t>16</a:t>
            </a:fld>
            <a:endParaRPr lang="en-US" dirty="0">
              <a:latin typeface="Arial" panose="020B0604020202020204" pitchFamily="34" charset="0"/>
              <a:cs typeface="Arial" panose="020B0604020202020204" pitchFamily="34" charset="0"/>
            </a:endParaRPr>
          </a:p>
        </p:txBody>
      </p:sp>
      <p:sp>
        <p:nvSpPr>
          <p:cNvPr id="7" name="Content Placeholder 11">
            <a:extLst>
              <a:ext uri="{FF2B5EF4-FFF2-40B4-BE49-F238E27FC236}">
                <a16:creationId xmlns:a16="http://schemas.microsoft.com/office/drawing/2014/main" id="{94122A96-D679-3460-0BA7-EA714C99ACC9}"/>
              </a:ext>
            </a:extLst>
          </p:cNvPr>
          <p:cNvSpPr txBox="1">
            <a:spLocks/>
          </p:cNvSpPr>
          <p:nvPr/>
        </p:nvSpPr>
        <p:spPr>
          <a:xfrm>
            <a:off x="10363200" y="5611399"/>
            <a:ext cx="1828800" cy="310896"/>
          </a:xfrm>
          <a:prstGeom prst="rect">
            <a:avLst/>
          </a:prstGeom>
        </p:spPr>
        <p:txBody>
          <a:bodyPr vert="horz" lIns="91440" tIns="45720" rIns="91440" bIns="45720" rtlCol="0" anchor="t">
            <a:noAutofit/>
          </a:bodyP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en-US" sz="1400">
                <a:solidFill>
                  <a:schemeClr val="tx1"/>
                </a:solidFill>
                <a:latin typeface="Times New Roman"/>
                <a:cs typeface="Times New Roman"/>
              </a:rPr>
              <a:t>Nicholas Walker</a:t>
            </a:r>
            <a:endParaRPr lang="en-US" sz="1400">
              <a:solidFill>
                <a:schemeClr val="tx1"/>
              </a:solidFill>
              <a:latin typeface="Times New Roman" panose="02020603050405020304" pitchFamily="18" charset="0"/>
              <a:cs typeface="Times New Roman" panose="02020603050405020304" pitchFamily="18" charset="0"/>
            </a:endParaRPr>
          </a:p>
        </p:txBody>
      </p:sp>
      <p:pic>
        <p:nvPicPr>
          <p:cNvPr id="8" name="Picture 8" descr="A picture containing text, clock&#10;&#10;Description automatically generated">
            <a:extLst>
              <a:ext uri="{FF2B5EF4-FFF2-40B4-BE49-F238E27FC236}">
                <a16:creationId xmlns:a16="http://schemas.microsoft.com/office/drawing/2014/main" id="{D25C2C1A-E9C0-5C37-E0E6-B4E7067492FD}"/>
              </a:ext>
            </a:extLst>
          </p:cNvPr>
          <p:cNvPicPr>
            <a:picLocks noChangeAspect="1"/>
          </p:cNvPicPr>
          <p:nvPr/>
        </p:nvPicPr>
        <p:blipFill>
          <a:blip r:embed="rId4"/>
          <a:stretch>
            <a:fillRect/>
          </a:stretch>
        </p:blipFill>
        <p:spPr>
          <a:xfrm>
            <a:off x="6445899" y="1945356"/>
            <a:ext cx="4360505" cy="2283544"/>
          </a:xfrm>
          <a:prstGeom prst="rect">
            <a:avLst/>
          </a:prstGeom>
        </p:spPr>
      </p:pic>
      <p:sp>
        <p:nvSpPr>
          <p:cNvPr id="9" name="TextBox 8">
            <a:extLst>
              <a:ext uri="{FF2B5EF4-FFF2-40B4-BE49-F238E27FC236}">
                <a16:creationId xmlns:a16="http://schemas.microsoft.com/office/drawing/2014/main" id="{87B64C74-A5B9-4884-9CA5-8D65912578B1}"/>
              </a:ext>
            </a:extLst>
          </p:cNvPr>
          <p:cNvSpPr txBox="1"/>
          <p:nvPr/>
        </p:nvSpPr>
        <p:spPr>
          <a:xfrm>
            <a:off x="1385596" y="4413379"/>
            <a:ext cx="3345024" cy="954107"/>
          </a:xfrm>
          <a:prstGeom prst="rect">
            <a:avLst/>
          </a:prstGeom>
          <a:noFill/>
        </p:spPr>
        <p:txBody>
          <a:bodyPr wrap="square" rtlCol="0">
            <a:spAutoFit/>
          </a:bodyPr>
          <a:lstStyle/>
          <a:p>
            <a:r>
              <a:rPr lang="en-US" sz="2800">
                <a:latin typeface="Times New Roman" panose="02020603050405020304" pitchFamily="18" charset="0"/>
                <a:cs typeface="Times New Roman" panose="02020603050405020304" pitchFamily="18" charset="0"/>
              </a:rPr>
              <a:t>Found monthly KW used</a:t>
            </a:r>
          </a:p>
        </p:txBody>
      </p:sp>
      <p:sp>
        <p:nvSpPr>
          <p:cNvPr id="11" name="TextBox 10">
            <a:extLst>
              <a:ext uri="{FF2B5EF4-FFF2-40B4-BE49-F238E27FC236}">
                <a16:creationId xmlns:a16="http://schemas.microsoft.com/office/drawing/2014/main" id="{A8A36137-A1A0-4BD9-8ADF-36968CFDF309}"/>
              </a:ext>
            </a:extLst>
          </p:cNvPr>
          <p:cNvSpPr txBox="1"/>
          <p:nvPr/>
        </p:nvSpPr>
        <p:spPr>
          <a:xfrm>
            <a:off x="7077270" y="4516016"/>
            <a:ext cx="3942184" cy="954107"/>
          </a:xfrm>
          <a:prstGeom prst="rect">
            <a:avLst/>
          </a:prstGeom>
          <a:noFill/>
        </p:spPr>
        <p:txBody>
          <a:bodyPr wrap="square" rtlCol="0">
            <a:spAutoFit/>
          </a:bodyPr>
          <a:lstStyle/>
          <a:p>
            <a:r>
              <a:rPr lang="en-US" sz="2800">
                <a:latin typeface="Times New Roman" panose="02020603050405020304" pitchFamily="18" charset="0"/>
                <a:cs typeface="Times New Roman" panose="02020603050405020304" pitchFamily="18" charset="0"/>
              </a:rPr>
              <a:t>Calculate using a cost of $1.88 Per KW</a:t>
            </a:r>
          </a:p>
        </p:txBody>
      </p:sp>
    </p:spTree>
    <p:extLst>
      <p:ext uri="{BB962C8B-B14F-4D97-AF65-F5344CB8AC3E}">
        <p14:creationId xmlns:p14="http://schemas.microsoft.com/office/powerpoint/2010/main" val="365728386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021408-C787-B6FA-BBBD-72C9BEE1EF9F}"/>
              </a:ext>
            </a:extLst>
          </p:cNvPr>
          <p:cNvSpPr>
            <a:spLocks noGrp="1"/>
          </p:cNvSpPr>
          <p:nvPr>
            <p:ph type="title"/>
          </p:nvPr>
        </p:nvSpPr>
        <p:spPr/>
        <p:txBody>
          <a:bodyPr/>
          <a:lstStyle/>
          <a:p>
            <a:r>
              <a:rPr lang="en-US">
                <a:latin typeface="Times New Roman"/>
                <a:cs typeface="Times New Roman"/>
              </a:rPr>
              <a:t>Cost</a:t>
            </a:r>
          </a:p>
        </p:txBody>
      </p:sp>
      <p:sp>
        <p:nvSpPr>
          <p:cNvPr id="4" name="Slide Number Placeholder 3">
            <a:extLst>
              <a:ext uri="{FF2B5EF4-FFF2-40B4-BE49-F238E27FC236}">
                <a16:creationId xmlns:a16="http://schemas.microsoft.com/office/drawing/2014/main" id="{E6882A48-6D0E-CAA6-0950-C4C65C16E55B}"/>
              </a:ext>
            </a:extLst>
          </p:cNvPr>
          <p:cNvSpPr>
            <a:spLocks noGrp="1"/>
          </p:cNvSpPr>
          <p:nvPr>
            <p:ph type="sldNum" sz="quarter" idx="12"/>
          </p:nvPr>
        </p:nvSpPr>
        <p:spPr>
          <a:xfrm>
            <a:off x="9270558" y="6127750"/>
            <a:ext cx="2743200" cy="365125"/>
          </a:xfrm>
        </p:spPr>
        <p:txBody>
          <a:bodyPr/>
          <a:lstStyle/>
          <a:p>
            <a:fld id="{6F1FABC0-072B-4F22-8F9B-95A9D10B0206}" type="slidenum">
              <a:rPr lang="en-US" sz="1400" smtClean="0">
                <a:latin typeface="Times New Roman"/>
                <a:cs typeface="Times New Roman"/>
              </a:rPr>
              <a:pPr/>
              <a:t>17</a:t>
            </a:fld>
            <a:endParaRPr lang="en-US" sz="1400" dirty="0">
              <a:latin typeface="Times New Roman"/>
              <a:cs typeface="Times New Roman"/>
            </a:endParaRPr>
          </a:p>
        </p:txBody>
      </p:sp>
      <p:sp>
        <p:nvSpPr>
          <p:cNvPr id="14" name="Content Placeholder 11">
            <a:extLst>
              <a:ext uri="{FF2B5EF4-FFF2-40B4-BE49-F238E27FC236}">
                <a16:creationId xmlns:a16="http://schemas.microsoft.com/office/drawing/2014/main" id="{F8A9F76C-BA70-F429-9D23-A00F154029A5}"/>
              </a:ext>
            </a:extLst>
          </p:cNvPr>
          <p:cNvSpPr txBox="1">
            <a:spLocks/>
          </p:cNvSpPr>
          <p:nvPr/>
        </p:nvSpPr>
        <p:spPr>
          <a:xfrm>
            <a:off x="10363200" y="5611399"/>
            <a:ext cx="1828800" cy="310896"/>
          </a:xfrm>
          <a:prstGeom prst="rect">
            <a:avLst/>
          </a:prstGeom>
        </p:spPr>
        <p:txBody>
          <a:bodyPr vert="horz" lIns="91440" tIns="45720" rIns="91440" bIns="45720" rtlCol="0" anchor="t">
            <a:noAutofit/>
          </a:bodyP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en-US" sz="1400">
                <a:solidFill>
                  <a:schemeClr val="tx1"/>
                </a:solidFill>
                <a:latin typeface="Times New Roman"/>
                <a:cs typeface="Times New Roman"/>
              </a:rPr>
              <a:t>Nicholas Walker</a:t>
            </a:r>
            <a:endParaRPr lang="en-US" sz="1400">
              <a:solidFill>
                <a:schemeClr val="tx1"/>
              </a:solidFill>
              <a:latin typeface="Times New Roman" panose="02020603050405020304" pitchFamily="18" charset="0"/>
              <a:cs typeface="Times New Roman" panose="02020603050405020304" pitchFamily="18" charset="0"/>
            </a:endParaRPr>
          </a:p>
        </p:txBody>
      </p:sp>
      <p:graphicFrame>
        <p:nvGraphicFramePr>
          <p:cNvPr id="11" name="Table 12">
            <a:extLst>
              <a:ext uri="{FF2B5EF4-FFF2-40B4-BE49-F238E27FC236}">
                <a16:creationId xmlns:a16="http://schemas.microsoft.com/office/drawing/2014/main" id="{33FBA456-E0A3-484D-BF80-6492E9615A7D}"/>
              </a:ext>
            </a:extLst>
          </p:cNvPr>
          <p:cNvGraphicFramePr>
            <a:graphicFrameLocks noGrp="1"/>
          </p:cNvGraphicFramePr>
          <p:nvPr>
            <p:ph idx="1"/>
            <p:extLst>
              <p:ext uri="{D42A27DB-BD31-4B8C-83A1-F6EECF244321}">
                <p14:modId xmlns:p14="http://schemas.microsoft.com/office/powerpoint/2010/main" val="4031927844"/>
              </p:ext>
            </p:extLst>
          </p:nvPr>
        </p:nvGraphicFramePr>
        <p:xfrm>
          <a:off x="838200" y="2635897"/>
          <a:ext cx="10515600" cy="1702838"/>
        </p:xfrm>
        <a:graphic>
          <a:graphicData uri="http://schemas.openxmlformats.org/drawingml/2006/table">
            <a:tbl>
              <a:tblPr firstRow="1" bandRow="1">
                <a:tableStyleId>{5C22544A-7EE6-4342-B048-85BDC9FD1C3A}</a:tableStyleId>
              </a:tblPr>
              <a:tblGrid>
                <a:gridCol w="5257800">
                  <a:extLst>
                    <a:ext uri="{9D8B030D-6E8A-4147-A177-3AD203B41FA5}">
                      <a16:colId xmlns:a16="http://schemas.microsoft.com/office/drawing/2014/main" val="1710952882"/>
                    </a:ext>
                  </a:extLst>
                </a:gridCol>
                <a:gridCol w="5257800">
                  <a:extLst>
                    <a:ext uri="{9D8B030D-6E8A-4147-A177-3AD203B41FA5}">
                      <a16:colId xmlns:a16="http://schemas.microsoft.com/office/drawing/2014/main" val="2001794282"/>
                    </a:ext>
                  </a:extLst>
                </a:gridCol>
              </a:tblGrid>
              <a:tr h="851419">
                <a:tc>
                  <a:txBody>
                    <a:bodyPr/>
                    <a:lstStyle/>
                    <a:p>
                      <a:r>
                        <a:rPr lang="en-US" sz="2800">
                          <a:solidFill>
                            <a:schemeClr val="tx1"/>
                          </a:solidFill>
                          <a:latin typeface="Times New Roman" panose="02020603050405020304" pitchFamily="18" charset="0"/>
                          <a:cs typeface="Times New Roman" panose="02020603050405020304" pitchFamily="18" charset="0"/>
                        </a:rPr>
                        <a:t>Monthly KW Used</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r>
                        <a:rPr lang="en-US" sz="2800">
                          <a:solidFill>
                            <a:schemeClr val="tx1"/>
                          </a:solidFill>
                          <a:latin typeface="Times New Roman" panose="02020603050405020304" pitchFamily="18" charset="0"/>
                          <a:cs typeface="Times New Roman" panose="02020603050405020304" pitchFamily="18" charset="0"/>
                        </a:rPr>
                        <a:t>Monthly Cost</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659840743"/>
                  </a:ext>
                </a:extLst>
              </a:tr>
              <a:tr h="851419">
                <a:tc>
                  <a:txBody>
                    <a:bodyPr/>
                    <a:lstStyle/>
                    <a:p>
                      <a:r>
                        <a:rPr lang="en-US" sz="2800">
                          <a:latin typeface="Times New Roman" panose="02020603050405020304" pitchFamily="18" charset="0"/>
                          <a:cs typeface="Times New Roman" panose="02020603050405020304" pitchFamily="18" charset="0"/>
                        </a:rPr>
                        <a:t>499.17</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r>
                        <a:rPr lang="en-US" sz="2800">
                          <a:latin typeface="Times New Roman" panose="02020603050405020304" pitchFamily="18" charset="0"/>
                          <a:cs typeface="Times New Roman" panose="02020603050405020304" pitchFamily="18" charset="0"/>
                        </a:rPr>
                        <a:t>$844.45</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20679612"/>
                  </a:ext>
                </a:extLst>
              </a:tr>
            </a:tbl>
          </a:graphicData>
        </a:graphic>
      </p:graphicFrame>
    </p:spTree>
    <p:extLst>
      <p:ext uri="{BB962C8B-B14F-4D97-AF65-F5344CB8AC3E}">
        <p14:creationId xmlns:p14="http://schemas.microsoft.com/office/powerpoint/2010/main" val="69680094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B42861-104C-7243-4206-AE75356EB595}"/>
              </a:ext>
            </a:extLst>
          </p:cNvPr>
          <p:cNvSpPr>
            <a:spLocks noGrp="1"/>
          </p:cNvSpPr>
          <p:nvPr>
            <p:ph type="title"/>
          </p:nvPr>
        </p:nvSpPr>
        <p:spPr/>
        <p:txBody>
          <a:bodyPr/>
          <a:lstStyle/>
          <a:p>
            <a:r>
              <a:rPr lang="en-US">
                <a:latin typeface="Times New Roman"/>
                <a:cs typeface="Calibri Light"/>
              </a:rPr>
              <a:t>Optimized Pumps</a:t>
            </a:r>
            <a:endParaRPr lang="en-US">
              <a:cs typeface="Calibri Light"/>
            </a:endParaRPr>
          </a:p>
        </p:txBody>
      </p:sp>
      <p:sp>
        <p:nvSpPr>
          <p:cNvPr id="3" name="Content Placeholder 2">
            <a:extLst>
              <a:ext uri="{FF2B5EF4-FFF2-40B4-BE49-F238E27FC236}">
                <a16:creationId xmlns:a16="http://schemas.microsoft.com/office/drawing/2014/main" id="{37E501DB-A399-7391-5335-515806F059DF}"/>
              </a:ext>
            </a:extLst>
          </p:cNvPr>
          <p:cNvSpPr>
            <a:spLocks noGrp="1"/>
          </p:cNvSpPr>
          <p:nvPr>
            <p:ph idx="1"/>
          </p:nvPr>
        </p:nvSpPr>
        <p:spPr/>
        <p:txBody>
          <a:bodyPr vert="horz" lIns="91440" tIns="45720" rIns="91440" bIns="45720" rtlCol="0" anchor="t">
            <a:normAutofit/>
          </a:bodyPr>
          <a:lstStyle/>
          <a:p>
            <a:r>
              <a:rPr lang="en-US">
                <a:latin typeface="Times New Roman"/>
                <a:cs typeface="Calibri"/>
              </a:rPr>
              <a:t>Used a percentage of the heat flow required to determine what percentage of the pump was needed</a:t>
            </a:r>
          </a:p>
          <a:p>
            <a:r>
              <a:rPr lang="en-US">
                <a:latin typeface="Times New Roman"/>
                <a:cs typeface="Calibri"/>
              </a:rPr>
              <a:t>Calculated the optimized cost</a:t>
            </a:r>
          </a:p>
        </p:txBody>
      </p:sp>
      <p:sp>
        <p:nvSpPr>
          <p:cNvPr id="4" name="Slide Number Placeholder 3">
            <a:extLst>
              <a:ext uri="{FF2B5EF4-FFF2-40B4-BE49-F238E27FC236}">
                <a16:creationId xmlns:a16="http://schemas.microsoft.com/office/drawing/2014/main" id="{4228418C-7A10-CB37-2688-346FCB0E5D6E}"/>
              </a:ext>
            </a:extLst>
          </p:cNvPr>
          <p:cNvSpPr>
            <a:spLocks noGrp="1"/>
          </p:cNvSpPr>
          <p:nvPr>
            <p:ph type="sldNum" sz="quarter" idx="12"/>
          </p:nvPr>
        </p:nvSpPr>
        <p:spPr>
          <a:xfrm>
            <a:off x="9350071" y="6129337"/>
            <a:ext cx="2743200" cy="365125"/>
          </a:xfrm>
        </p:spPr>
        <p:txBody>
          <a:bodyPr/>
          <a:lstStyle/>
          <a:p>
            <a:fld id="{6F1FABC0-072B-4F22-8F9B-95A9D10B0206}" type="slidenum">
              <a:rPr lang="en-US" sz="1400" smtClean="0"/>
              <a:pPr/>
              <a:t>18</a:t>
            </a:fld>
            <a:endParaRPr lang="en-US" sz="1400" dirty="0"/>
          </a:p>
        </p:txBody>
      </p:sp>
      <p:sp>
        <p:nvSpPr>
          <p:cNvPr id="6" name="Content Placeholder 11">
            <a:extLst>
              <a:ext uri="{FF2B5EF4-FFF2-40B4-BE49-F238E27FC236}">
                <a16:creationId xmlns:a16="http://schemas.microsoft.com/office/drawing/2014/main" id="{1933E468-959E-57A5-4E44-A747E9855CF5}"/>
              </a:ext>
            </a:extLst>
          </p:cNvPr>
          <p:cNvSpPr txBox="1">
            <a:spLocks/>
          </p:cNvSpPr>
          <p:nvPr/>
        </p:nvSpPr>
        <p:spPr>
          <a:xfrm>
            <a:off x="10363200" y="5611399"/>
            <a:ext cx="1828800" cy="310896"/>
          </a:xfrm>
          <a:prstGeom prst="rect">
            <a:avLst/>
          </a:prstGeom>
        </p:spPr>
        <p:txBody>
          <a:bodyPr vert="horz" lIns="91440" tIns="45720" rIns="91440" bIns="45720" rtlCol="0" anchor="t">
            <a:noAutofit/>
          </a:bodyP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en-US" sz="1400">
                <a:solidFill>
                  <a:schemeClr val="tx1"/>
                </a:solidFill>
                <a:latin typeface="Times New Roman"/>
                <a:cs typeface="Times New Roman"/>
              </a:rPr>
              <a:t>Nicholas Walker</a:t>
            </a:r>
            <a:endParaRPr lang="en-US" sz="140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98054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CD2195-A177-15E9-A484-F141363D0E2F}"/>
              </a:ext>
            </a:extLst>
          </p:cNvPr>
          <p:cNvSpPr>
            <a:spLocks noGrp="1"/>
          </p:cNvSpPr>
          <p:nvPr>
            <p:ph type="title"/>
          </p:nvPr>
        </p:nvSpPr>
        <p:spPr/>
        <p:txBody>
          <a:bodyPr/>
          <a:lstStyle/>
          <a:p>
            <a:r>
              <a:rPr lang="en-US">
                <a:latin typeface="Times New Roman"/>
                <a:cs typeface="Calibri Light"/>
              </a:rPr>
              <a:t>Optimized Cost</a:t>
            </a:r>
            <a:endParaRPr lang="en-US">
              <a:latin typeface="Calibri Light" panose="020F0302020204030204"/>
              <a:cs typeface="Calibri Light" panose="020F0302020204030204"/>
            </a:endParaRPr>
          </a:p>
        </p:txBody>
      </p:sp>
      <p:sp>
        <p:nvSpPr>
          <p:cNvPr id="4" name="Slide Number Placeholder 3">
            <a:extLst>
              <a:ext uri="{FF2B5EF4-FFF2-40B4-BE49-F238E27FC236}">
                <a16:creationId xmlns:a16="http://schemas.microsoft.com/office/drawing/2014/main" id="{39956ACA-978F-5AD5-339C-6D0C6E526E01}"/>
              </a:ext>
            </a:extLst>
          </p:cNvPr>
          <p:cNvSpPr>
            <a:spLocks noGrp="1"/>
          </p:cNvSpPr>
          <p:nvPr>
            <p:ph type="sldNum" sz="quarter" idx="12"/>
          </p:nvPr>
        </p:nvSpPr>
        <p:spPr>
          <a:xfrm>
            <a:off x="9350072" y="6127750"/>
            <a:ext cx="2743200" cy="365125"/>
          </a:xfrm>
        </p:spPr>
        <p:txBody>
          <a:bodyPr/>
          <a:lstStyle/>
          <a:p>
            <a:fld id="{6F1FABC0-072B-4F22-8F9B-95A9D10B0206}" type="slidenum">
              <a:rPr lang="en-US" sz="1400" smtClean="0"/>
              <a:pPr/>
              <a:t>19</a:t>
            </a:fld>
            <a:endParaRPr lang="en-US" sz="1400" dirty="0"/>
          </a:p>
        </p:txBody>
      </p:sp>
      <p:sp>
        <p:nvSpPr>
          <p:cNvPr id="8" name="Content Placeholder 11">
            <a:extLst>
              <a:ext uri="{FF2B5EF4-FFF2-40B4-BE49-F238E27FC236}">
                <a16:creationId xmlns:a16="http://schemas.microsoft.com/office/drawing/2014/main" id="{964F9A0F-2374-457C-F57B-24C19D546DB6}"/>
              </a:ext>
            </a:extLst>
          </p:cNvPr>
          <p:cNvSpPr txBox="1">
            <a:spLocks/>
          </p:cNvSpPr>
          <p:nvPr/>
        </p:nvSpPr>
        <p:spPr>
          <a:xfrm>
            <a:off x="10363200" y="5611399"/>
            <a:ext cx="1828800" cy="310896"/>
          </a:xfrm>
          <a:prstGeom prst="rect">
            <a:avLst/>
          </a:prstGeom>
        </p:spPr>
        <p:txBody>
          <a:bodyPr vert="horz" lIns="91440" tIns="45720" rIns="91440" bIns="45720" rtlCol="0" anchor="t">
            <a:noAutofit/>
          </a:bodyP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en-US" sz="1400">
                <a:solidFill>
                  <a:schemeClr val="tx1"/>
                </a:solidFill>
                <a:latin typeface="Times New Roman"/>
                <a:cs typeface="Times New Roman"/>
              </a:rPr>
              <a:t>Nicholas Walker</a:t>
            </a:r>
            <a:endParaRPr lang="en-US" sz="1400">
              <a:solidFill>
                <a:schemeClr val="tx1"/>
              </a:solidFill>
              <a:latin typeface="Times New Roman" panose="02020603050405020304" pitchFamily="18" charset="0"/>
              <a:cs typeface="Times New Roman" panose="02020603050405020304" pitchFamily="18" charset="0"/>
            </a:endParaRPr>
          </a:p>
        </p:txBody>
      </p:sp>
      <p:graphicFrame>
        <p:nvGraphicFramePr>
          <p:cNvPr id="7" name="Content Placeholder 6">
            <a:extLst>
              <a:ext uri="{FF2B5EF4-FFF2-40B4-BE49-F238E27FC236}">
                <a16:creationId xmlns:a16="http://schemas.microsoft.com/office/drawing/2014/main" id="{4D697345-82E0-4775-B5F5-F991EEC8FB9B}"/>
              </a:ext>
            </a:extLst>
          </p:cNvPr>
          <p:cNvGraphicFramePr>
            <a:graphicFrameLocks noGrp="1"/>
          </p:cNvGraphicFramePr>
          <p:nvPr>
            <p:ph idx="1"/>
            <p:extLst>
              <p:ext uri="{D42A27DB-BD31-4B8C-83A1-F6EECF244321}">
                <p14:modId xmlns:p14="http://schemas.microsoft.com/office/powerpoint/2010/main" val="3447623155"/>
              </p:ext>
            </p:extLst>
          </p:nvPr>
        </p:nvGraphicFramePr>
        <p:xfrm>
          <a:off x="838200" y="2577581"/>
          <a:ext cx="10515600" cy="1702838"/>
        </p:xfrm>
        <a:graphic>
          <a:graphicData uri="http://schemas.openxmlformats.org/drawingml/2006/table">
            <a:tbl>
              <a:tblPr firstRow="1" bandRow="1">
                <a:tableStyleId>{5C22544A-7EE6-4342-B048-85BDC9FD1C3A}</a:tableStyleId>
              </a:tblPr>
              <a:tblGrid>
                <a:gridCol w="5257800">
                  <a:extLst>
                    <a:ext uri="{9D8B030D-6E8A-4147-A177-3AD203B41FA5}">
                      <a16:colId xmlns:a16="http://schemas.microsoft.com/office/drawing/2014/main" val="2221674455"/>
                    </a:ext>
                  </a:extLst>
                </a:gridCol>
                <a:gridCol w="5257800">
                  <a:extLst>
                    <a:ext uri="{9D8B030D-6E8A-4147-A177-3AD203B41FA5}">
                      <a16:colId xmlns:a16="http://schemas.microsoft.com/office/drawing/2014/main" val="2080194308"/>
                    </a:ext>
                  </a:extLst>
                </a:gridCol>
              </a:tblGrid>
              <a:tr h="851419">
                <a:tc>
                  <a:txBody>
                    <a:bodyPr/>
                    <a:lstStyle/>
                    <a:p>
                      <a:r>
                        <a:rPr lang="en-US" sz="2800">
                          <a:solidFill>
                            <a:schemeClr val="tx1"/>
                          </a:solidFill>
                          <a:latin typeface="Times New Roman" panose="02020603050405020304" pitchFamily="18" charset="0"/>
                          <a:cs typeface="Times New Roman" panose="02020603050405020304" pitchFamily="18" charset="0"/>
                        </a:rPr>
                        <a:t>Optimized Monthly KW Used</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r>
                        <a:rPr lang="en-US" sz="2800">
                          <a:solidFill>
                            <a:schemeClr val="tx1"/>
                          </a:solidFill>
                          <a:latin typeface="Times New Roman" panose="02020603050405020304" pitchFamily="18" charset="0"/>
                          <a:cs typeface="Times New Roman" panose="02020603050405020304" pitchFamily="18" charset="0"/>
                        </a:rPr>
                        <a:t>Optimized Monthly Cost</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147331757"/>
                  </a:ext>
                </a:extLst>
              </a:tr>
              <a:tr h="851419">
                <a:tc>
                  <a:txBody>
                    <a:bodyPr/>
                    <a:lstStyle/>
                    <a:p>
                      <a:r>
                        <a:rPr lang="en-US" sz="2800">
                          <a:latin typeface="Times New Roman" panose="02020603050405020304" pitchFamily="18" charset="0"/>
                          <a:cs typeface="Times New Roman" panose="02020603050405020304" pitchFamily="18" charset="0"/>
                        </a:rPr>
                        <a:t>55.38</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r>
                        <a:rPr lang="en-US" sz="2800">
                          <a:latin typeface="Times New Roman" panose="02020603050405020304" pitchFamily="18" charset="0"/>
                          <a:cs typeface="Times New Roman" panose="02020603050405020304" pitchFamily="18" charset="0"/>
                        </a:rPr>
                        <a:t>$104.11</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635608934"/>
                  </a:ext>
                </a:extLst>
              </a:tr>
            </a:tbl>
          </a:graphicData>
        </a:graphic>
      </p:graphicFrame>
    </p:spTree>
    <p:extLst>
      <p:ext uri="{BB962C8B-B14F-4D97-AF65-F5344CB8AC3E}">
        <p14:creationId xmlns:p14="http://schemas.microsoft.com/office/powerpoint/2010/main" val="5537405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E50AF06-A8FC-4B2F-AABF-051BAE858B76}"/>
              </a:ext>
            </a:extLst>
          </p:cNvPr>
          <p:cNvSpPr>
            <a:spLocks noGrp="1"/>
          </p:cNvSpPr>
          <p:nvPr>
            <p:ph type="title"/>
          </p:nvPr>
        </p:nvSpPr>
        <p:spPr/>
        <p:txBody>
          <a:bodyPr>
            <a:normAutofit/>
          </a:bodyPr>
          <a:lstStyle/>
          <a:p>
            <a:r>
              <a:rPr lang="en-US" sz="6000">
                <a:latin typeface="Times New Roman" panose="02020603050405020304" pitchFamily="18" charset="0"/>
                <a:cs typeface="Times New Roman" panose="02020603050405020304" pitchFamily="18" charset="0"/>
              </a:rPr>
              <a:t>Team Introductions</a:t>
            </a:r>
          </a:p>
        </p:txBody>
      </p:sp>
      <p:sp>
        <p:nvSpPr>
          <p:cNvPr id="4" name="Slide Number Placeholder 3">
            <a:extLst>
              <a:ext uri="{FF2B5EF4-FFF2-40B4-BE49-F238E27FC236}">
                <a16:creationId xmlns:a16="http://schemas.microsoft.com/office/drawing/2014/main" id="{3B7A1825-83A1-406C-85B7-E22C8CC86550}"/>
              </a:ext>
            </a:extLst>
          </p:cNvPr>
          <p:cNvSpPr>
            <a:spLocks noGrp="1"/>
          </p:cNvSpPr>
          <p:nvPr>
            <p:ph type="sldNum" sz="quarter" idx="4"/>
          </p:nvPr>
        </p:nvSpPr>
        <p:spPr/>
        <p:txBody>
          <a:bodyPr/>
          <a:lstStyle/>
          <a:p>
            <a:fld id="{6F1FABC0-072B-4F22-8F9B-95A9D10B0206}" type="slidenum">
              <a:rPr lang="en-US" smtClean="0"/>
              <a:pPr/>
              <a:t>2</a:t>
            </a:fld>
            <a:endParaRPr lang="en-US"/>
          </a:p>
        </p:txBody>
      </p:sp>
      <p:sp>
        <p:nvSpPr>
          <p:cNvPr id="10" name="TextBox 9">
            <a:extLst>
              <a:ext uri="{FF2B5EF4-FFF2-40B4-BE49-F238E27FC236}">
                <a16:creationId xmlns:a16="http://schemas.microsoft.com/office/drawing/2014/main" id="{E97C58CA-988A-4A1A-8C96-195EC82E4496}"/>
              </a:ext>
            </a:extLst>
          </p:cNvPr>
          <p:cNvSpPr txBox="1"/>
          <p:nvPr/>
        </p:nvSpPr>
        <p:spPr>
          <a:xfrm>
            <a:off x="8822910" y="4972063"/>
            <a:ext cx="1720151" cy="615553"/>
          </a:xfrm>
          <a:prstGeom prst="rect">
            <a:avLst/>
          </a:prstGeom>
          <a:noFill/>
        </p:spPr>
        <p:txBody>
          <a:bodyPr wrap="none" rtlCol="0">
            <a:spAutoFit/>
          </a:bodyPr>
          <a:lstStyle/>
          <a:p>
            <a:r>
              <a:rPr lang="en-US">
                <a:latin typeface="Times New Roman" panose="02020603050405020304" pitchFamily="18" charset="0"/>
                <a:cs typeface="Times New Roman" panose="02020603050405020304" pitchFamily="18" charset="0"/>
              </a:rPr>
              <a:t>Nicholas Walker</a:t>
            </a:r>
          </a:p>
          <a:p>
            <a:r>
              <a:rPr lang="en-US" sz="1600" i="1">
                <a:latin typeface="Times New Roman" panose="02020603050405020304" pitchFamily="18" charset="0"/>
                <a:cs typeface="Times New Roman" panose="02020603050405020304" pitchFamily="18" charset="0"/>
              </a:rPr>
              <a:t>Design Engineer</a:t>
            </a:r>
          </a:p>
        </p:txBody>
      </p:sp>
      <p:sp>
        <p:nvSpPr>
          <p:cNvPr id="11" name="TextBox 10">
            <a:extLst>
              <a:ext uri="{FF2B5EF4-FFF2-40B4-BE49-F238E27FC236}">
                <a16:creationId xmlns:a16="http://schemas.microsoft.com/office/drawing/2014/main" id="{DA436A11-3288-4EB7-BD26-0FC53C1EC505}"/>
              </a:ext>
            </a:extLst>
          </p:cNvPr>
          <p:cNvSpPr txBox="1"/>
          <p:nvPr/>
        </p:nvSpPr>
        <p:spPr>
          <a:xfrm>
            <a:off x="1160646" y="4971847"/>
            <a:ext cx="2298173" cy="892552"/>
          </a:xfrm>
          <a:prstGeom prst="rect">
            <a:avLst/>
          </a:prstGeom>
          <a:noFill/>
        </p:spPr>
        <p:txBody>
          <a:bodyPr wrap="square" rtlCol="0">
            <a:spAutoFit/>
          </a:bodyPr>
          <a:lstStyle/>
          <a:p>
            <a:r>
              <a:rPr lang="en-US">
                <a:latin typeface="Times New Roman" panose="02020603050405020304" pitchFamily="18" charset="0"/>
                <a:cs typeface="Times New Roman" panose="02020603050405020304" pitchFamily="18" charset="0"/>
              </a:rPr>
              <a:t>Bianca Marius</a:t>
            </a:r>
          </a:p>
          <a:p>
            <a:r>
              <a:rPr lang="en-US" sz="1600" i="1">
                <a:latin typeface="Times New Roman" panose="02020603050405020304" pitchFamily="18" charset="0"/>
                <a:cs typeface="Times New Roman" panose="02020603050405020304" pitchFamily="18" charset="0"/>
              </a:rPr>
              <a:t>Thermal Fluids Engineer</a:t>
            </a:r>
          </a:p>
          <a:p>
            <a:endParaRPr lang="en-US"/>
          </a:p>
        </p:txBody>
      </p:sp>
      <p:sp>
        <p:nvSpPr>
          <p:cNvPr id="12" name="TextBox 11">
            <a:extLst>
              <a:ext uri="{FF2B5EF4-FFF2-40B4-BE49-F238E27FC236}">
                <a16:creationId xmlns:a16="http://schemas.microsoft.com/office/drawing/2014/main" id="{CFD4A022-20F2-4C96-A44D-478FEF0F82F8}"/>
              </a:ext>
            </a:extLst>
          </p:cNvPr>
          <p:cNvSpPr txBox="1"/>
          <p:nvPr/>
        </p:nvSpPr>
        <p:spPr>
          <a:xfrm>
            <a:off x="5039242" y="4972063"/>
            <a:ext cx="1790875" cy="892552"/>
          </a:xfrm>
          <a:prstGeom prst="rect">
            <a:avLst/>
          </a:prstGeom>
          <a:noFill/>
        </p:spPr>
        <p:txBody>
          <a:bodyPr wrap="none" rtlCol="0">
            <a:spAutoFit/>
          </a:bodyPr>
          <a:lstStyle/>
          <a:p>
            <a:r>
              <a:rPr lang="en-US" err="1">
                <a:latin typeface="Times New Roman" panose="02020603050405020304" pitchFamily="18" charset="0"/>
                <a:cs typeface="Times New Roman" panose="02020603050405020304" pitchFamily="18" charset="0"/>
              </a:rPr>
              <a:t>Finnbar</a:t>
            </a:r>
            <a:r>
              <a:rPr lang="en-US">
                <a:latin typeface="Times New Roman" panose="02020603050405020304" pitchFamily="18" charset="0"/>
                <a:cs typeface="Times New Roman" panose="02020603050405020304" pitchFamily="18" charset="0"/>
              </a:rPr>
              <a:t> Rooney</a:t>
            </a:r>
          </a:p>
          <a:p>
            <a:r>
              <a:rPr lang="en-US" sz="1600" i="1">
                <a:latin typeface="Times New Roman" panose="02020603050405020304" pitchFamily="18" charset="0"/>
                <a:cs typeface="Times New Roman" panose="02020603050405020304" pitchFamily="18" charset="0"/>
              </a:rPr>
              <a:t>Materials Engineer</a:t>
            </a:r>
          </a:p>
          <a:p>
            <a:endParaRPr lang="en-US"/>
          </a:p>
        </p:txBody>
      </p:sp>
      <p:sp>
        <p:nvSpPr>
          <p:cNvPr id="13" name="Content Placeholder 3">
            <a:extLst>
              <a:ext uri="{FF2B5EF4-FFF2-40B4-BE49-F238E27FC236}">
                <a16:creationId xmlns:a16="http://schemas.microsoft.com/office/drawing/2014/main" id="{2006F714-24F8-41FC-9BB7-D054CC44CD63}"/>
              </a:ext>
            </a:extLst>
          </p:cNvPr>
          <p:cNvSpPr txBox="1">
            <a:spLocks/>
          </p:cNvSpPr>
          <p:nvPr/>
        </p:nvSpPr>
        <p:spPr>
          <a:xfrm>
            <a:off x="10804848" y="5618497"/>
            <a:ext cx="1387151" cy="310896"/>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en-US" sz="1400">
                <a:solidFill>
                  <a:schemeClr val="tx1"/>
                </a:solidFill>
                <a:latin typeface="Times New Roman"/>
                <a:cs typeface="Times New Roman"/>
              </a:rPr>
              <a:t>Finnbar Rooney</a:t>
            </a:r>
            <a:endParaRPr lang="en-US" sz="1400">
              <a:solidFill>
                <a:schemeClr val="tx1"/>
              </a:solidFill>
              <a:latin typeface="Times New Roman" panose="02020603050405020304" pitchFamily="18" charset="0"/>
              <a:cs typeface="Times New Roman" panose="02020603050405020304" pitchFamily="18" charset="0"/>
            </a:endParaRPr>
          </a:p>
        </p:txBody>
      </p:sp>
      <p:pic>
        <p:nvPicPr>
          <p:cNvPr id="14" name="Picture 13" descr="A person in a suit smiling&#10;&#10;Description automatically generated with medium confidence">
            <a:extLst>
              <a:ext uri="{FF2B5EF4-FFF2-40B4-BE49-F238E27FC236}">
                <a16:creationId xmlns:a16="http://schemas.microsoft.com/office/drawing/2014/main" id="{E11FBB4D-D5AA-4A82-B64F-D2C80D1DEDB7}"/>
              </a:ext>
            </a:extLst>
          </p:cNvPr>
          <p:cNvPicPr>
            <a:picLocks noChangeAspect="1"/>
          </p:cNvPicPr>
          <p:nvPr/>
        </p:nvPicPr>
        <p:blipFill rotWithShape="1">
          <a:blip r:embed="rId3">
            <a:extLst>
              <a:ext uri="{28A0092B-C50C-407E-A947-70E740481C1C}">
                <a14:useLocalDpi xmlns:a14="http://schemas.microsoft.com/office/drawing/2010/main" val="0"/>
              </a:ext>
            </a:extLst>
          </a:blip>
          <a:srcRect t="5293" b="27184"/>
          <a:stretch/>
        </p:blipFill>
        <p:spPr>
          <a:xfrm>
            <a:off x="4670731" y="2079006"/>
            <a:ext cx="2649376" cy="2683414"/>
          </a:xfrm>
          <a:prstGeom prst="rect">
            <a:avLst/>
          </a:prstGeom>
        </p:spPr>
      </p:pic>
      <p:pic>
        <p:nvPicPr>
          <p:cNvPr id="15" name="Picture 14" descr="A picture containing person, posing, hairpiece&#10;&#10;Description automatically generated">
            <a:extLst>
              <a:ext uri="{FF2B5EF4-FFF2-40B4-BE49-F238E27FC236}">
                <a16:creationId xmlns:a16="http://schemas.microsoft.com/office/drawing/2014/main" id="{0B69B23A-E093-4C38-9038-7BEACF4DA036}"/>
              </a:ext>
            </a:extLst>
          </p:cNvPr>
          <p:cNvPicPr>
            <a:picLocks noChangeAspect="1"/>
          </p:cNvPicPr>
          <p:nvPr/>
        </p:nvPicPr>
        <p:blipFill rotWithShape="1">
          <a:blip r:embed="rId4">
            <a:extLst>
              <a:ext uri="{28A0092B-C50C-407E-A947-70E740481C1C}">
                <a14:useLocalDpi xmlns:a14="http://schemas.microsoft.com/office/drawing/2010/main" val="0"/>
              </a:ext>
            </a:extLst>
          </a:blip>
          <a:srcRect t="7737" b="23938"/>
          <a:stretch/>
        </p:blipFill>
        <p:spPr>
          <a:xfrm>
            <a:off x="888192" y="2124830"/>
            <a:ext cx="2594663" cy="2660904"/>
          </a:xfrm>
          <a:prstGeom prst="rect">
            <a:avLst/>
          </a:prstGeom>
        </p:spPr>
      </p:pic>
      <p:pic>
        <p:nvPicPr>
          <p:cNvPr id="16" name="Picture 15" descr="A person in a suit smiling&#10;&#10;Description automatically generated with low confidence">
            <a:extLst>
              <a:ext uri="{FF2B5EF4-FFF2-40B4-BE49-F238E27FC236}">
                <a16:creationId xmlns:a16="http://schemas.microsoft.com/office/drawing/2014/main" id="{5FD6067A-ECE7-4D58-AD39-448E54014372}"/>
              </a:ext>
            </a:extLst>
          </p:cNvPr>
          <p:cNvPicPr>
            <a:picLocks noChangeAspect="1"/>
          </p:cNvPicPr>
          <p:nvPr/>
        </p:nvPicPr>
        <p:blipFill rotWithShape="1">
          <a:blip r:embed="rId5">
            <a:extLst>
              <a:ext uri="{28A0092B-C50C-407E-A947-70E740481C1C}">
                <a14:useLocalDpi xmlns:a14="http://schemas.microsoft.com/office/drawing/2010/main" val="0"/>
              </a:ext>
            </a:extLst>
          </a:blip>
          <a:srcRect t="8631" b="23342"/>
          <a:stretch/>
        </p:blipFill>
        <p:spPr>
          <a:xfrm>
            <a:off x="8358297" y="2103589"/>
            <a:ext cx="2649376" cy="2703385"/>
          </a:xfrm>
          <a:prstGeom prst="rect">
            <a:avLst/>
          </a:prstGeom>
        </p:spPr>
      </p:pic>
    </p:spTree>
    <p:extLst>
      <p:ext uri="{BB962C8B-B14F-4D97-AF65-F5344CB8AC3E}">
        <p14:creationId xmlns:p14="http://schemas.microsoft.com/office/powerpoint/2010/main" val="71736455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677C86-718D-84B6-6B6E-1075E03DBAB8}"/>
              </a:ext>
            </a:extLst>
          </p:cNvPr>
          <p:cNvSpPr>
            <a:spLocks noGrp="1"/>
          </p:cNvSpPr>
          <p:nvPr>
            <p:ph type="title"/>
          </p:nvPr>
        </p:nvSpPr>
        <p:spPr/>
        <p:txBody>
          <a:bodyPr/>
          <a:lstStyle/>
          <a:p>
            <a:r>
              <a:rPr lang="en-US">
                <a:latin typeface="Times New Roman"/>
                <a:cs typeface="Calibri Light"/>
              </a:rPr>
              <a:t>Comparison</a:t>
            </a:r>
            <a:endParaRPr lang="en-US">
              <a:latin typeface="Calibri Light" panose="020F0302020204030204"/>
              <a:cs typeface="Calibri Light" panose="020F0302020204030204"/>
            </a:endParaRPr>
          </a:p>
        </p:txBody>
      </p:sp>
      <p:sp>
        <p:nvSpPr>
          <p:cNvPr id="4" name="Slide Number Placeholder 3">
            <a:extLst>
              <a:ext uri="{FF2B5EF4-FFF2-40B4-BE49-F238E27FC236}">
                <a16:creationId xmlns:a16="http://schemas.microsoft.com/office/drawing/2014/main" id="{DBBB8AED-0507-7E6B-0551-811CFEA90044}"/>
              </a:ext>
            </a:extLst>
          </p:cNvPr>
          <p:cNvSpPr>
            <a:spLocks noGrp="1"/>
          </p:cNvSpPr>
          <p:nvPr>
            <p:ph type="sldNum" sz="quarter" idx="12"/>
          </p:nvPr>
        </p:nvSpPr>
        <p:spPr>
          <a:xfrm>
            <a:off x="9294412" y="6127750"/>
            <a:ext cx="2743200" cy="365125"/>
          </a:xfrm>
        </p:spPr>
        <p:txBody>
          <a:bodyPr/>
          <a:lstStyle/>
          <a:p>
            <a:fld id="{6F1FABC0-072B-4F22-8F9B-95A9D10B0206}" type="slidenum">
              <a:rPr lang="en-US" sz="1400" smtClean="0"/>
              <a:pPr/>
              <a:t>20</a:t>
            </a:fld>
            <a:endParaRPr lang="en-US" dirty="0"/>
          </a:p>
        </p:txBody>
      </p:sp>
      <p:sp>
        <p:nvSpPr>
          <p:cNvPr id="9" name="Content Placeholder 11">
            <a:extLst>
              <a:ext uri="{FF2B5EF4-FFF2-40B4-BE49-F238E27FC236}">
                <a16:creationId xmlns:a16="http://schemas.microsoft.com/office/drawing/2014/main" id="{3AAD5BEE-27AC-3242-AB01-4CFD9460AB59}"/>
              </a:ext>
            </a:extLst>
          </p:cNvPr>
          <p:cNvSpPr txBox="1">
            <a:spLocks/>
          </p:cNvSpPr>
          <p:nvPr/>
        </p:nvSpPr>
        <p:spPr>
          <a:xfrm>
            <a:off x="10363200" y="5611399"/>
            <a:ext cx="1828800" cy="310896"/>
          </a:xfrm>
          <a:prstGeom prst="rect">
            <a:avLst/>
          </a:prstGeom>
        </p:spPr>
        <p:txBody>
          <a:bodyPr vert="horz" lIns="91440" tIns="45720" rIns="91440" bIns="45720" rtlCol="0" anchor="t">
            <a:noAutofit/>
          </a:bodyP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en-US" sz="1400">
                <a:solidFill>
                  <a:schemeClr val="tx1"/>
                </a:solidFill>
                <a:latin typeface="Times New Roman"/>
                <a:cs typeface="Times New Roman"/>
              </a:rPr>
              <a:t>Nicholas Walker</a:t>
            </a:r>
            <a:endParaRPr lang="en-US" sz="1400">
              <a:solidFill>
                <a:schemeClr val="tx1"/>
              </a:solidFill>
              <a:latin typeface="Times New Roman" panose="02020603050405020304" pitchFamily="18" charset="0"/>
              <a:cs typeface="Times New Roman" panose="02020603050405020304" pitchFamily="18" charset="0"/>
            </a:endParaRPr>
          </a:p>
        </p:txBody>
      </p:sp>
      <p:pic>
        <p:nvPicPr>
          <p:cNvPr id="2050" name="Picture 2">
            <a:extLst>
              <a:ext uri="{FF2B5EF4-FFF2-40B4-BE49-F238E27FC236}">
                <a16:creationId xmlns:a16="http://schemas.microsoft.com/office/drawing/2014/main" id="{DD0771BC-CA6B-4AE9-A2D9-BC87D376B9D4}"/>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984135" y="1666186"/>
            <a:ext cx="5859835" cy="35256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050512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66D71B-05BA-BE9D-2046-12A40A3E5B75}"/>
              </a:ext>
            </a:extLst>
          </p:cNvPr>
          <p:cNvSpPr>
            <a:spLocks noGrp="1"/>
          </p:cNvSpPr>
          <p:nvPr>
            <p:ph type="title"/>
          </p:nvPr>
        </p:nvSpPr>
        <p:spPr/>
        <p:txBody>
          <a:bodyPr/>
          <a:lstStyle/>
          <a:p>
            <a:r>
              <a:rPr lang="en-US">
                <a:latin typeface="Times New Roman"/>
                <a:cs typeface="Calibri Light"/>
              </a:rPr>
              <a:t>Savings</a:t>
            </a:r>
            <a:endParaRPr lang="en-US">
              <a:cs typeface="Calibri Light"/>
            </a:endParaRPr>
          </a:p>
        </p:txBody>
      </p:sp>
      <p:sp>
        <p:nvSpPr>
          <p:cNvPr id="3" name="Content Placeholder 2">
            <a:extLst>
              <a:ext uri="{FF2B5EF4-FFF2-40B4-BE49-F238E27FC236}">
                <a16:creationId xmlns:a16="http://schemas.microsoft.com/office/drawing/2014/main" id="{3DED4011-CE21-A106-97E5-B842BC37135B}"/>
              </a:ext>
            </a:extLst>
          </p:cNvPr>
          <p:cNvSpPr>
            <a:spLocks noGrp="1"/>
          </p:cNvSpPr>
          <p:nvPr>
            <p:ph sz="half" idx="1"/>
          </p:nvPr>
        </p:nvSpPr>
        <p:spPr>
          <a:xfrm>
            <a:off x="838201" y="3163690"/>
            <a:ext cx="5181600" cy="2471167"/>
          </a:xfrm>
        </p:spPr>
        <p:txBody>
          <a:bodyPr vert="horz" lIns="91440" tIns="45720" rIns="91440" bIns="45720" rtlCol="0" anchor="t">
            <a:normAutofit/>
          </a:bodyPr>
          <a:lstStyle/>
          <a:p>
            <a:r>
              <a:rPr lang="en-US">
                <a:latin typeface="Times New Roman"/>
                <a:cs typeface="Calibri"/>
              </a:rPr>
              <a:t>Save 393.80 KW</a:t>
            </a:r>
          </a:p>
          <a:p>
            <a:pPr marL="0" indent="0">
              <a:buNone/>
            </a:pPr>
            <a:endParaRPr lang="en-US">
              <a:latin typeface="Times New Roman"/>
              <a:cs typeface="Calibri"/>
            </a:endParaRPr>
          </a:p>
          <a:p>
            <a:r>
              <a:rPr lang="en-US">
                <a:latin typeface="Times New Roman"/>
                <a:cs typeface="Calibri"/>
              </a:rPr>
              <a:t>4,725.5 KW in a year</a:t>
            </a:r>
          </a:p>
          <a:p>
            <a:endParaRPr lang="en-US">
              <a:latin typeface="Times New Roman"/>
              <a:cs typeface="Calibri"/>
            </a:endParaRPr>
          </a:p>
        </p:txBody>
      </p:sp>
      <p:sp>
        <p:nvSpPr>
          <p:cNvPr id="8" name="Content Placeholder 7">
            <a:extLst>
              <a:ext uri="{FF2B5EF4-FFF2-40B4-BE49-F238E27FC236}">
                <a16:creationId xmlns:a16="http://schemas.microsoft.com/office/drawing/2014/main" id="{FC46D701-45EA-42C2-A93B-0482130E6C91}"/>
              </a:ext>
            </a:extLst>
          </p:cNvPr>
          <p:cNvSpPr>
            <a:spLocks noGrp="1"/>
          </p:cNvSpPr>
          <p:nvPr>
            <p:ph sz="half" idx="2"/>
          </p:nvPr>
        </p:nvSpPr>
        <p:spPr>
          <a:xfrm>
            <a:off x="6352591" y="3295980"/>
            <a:ext cx="5181600" cy="2195959"/>
          </a:xfrm>
        </p:spPr>
        <p:txBody>
          <a:bodyPr vert="horz" lIns="91440" tIns="45720" rIns="91440" bIns="45720" rtlCol="0" anchor="t">
            <a:normAutofit/>
          </a:bodyPr>
          <a:lstStyle/>
          <a:p>
            <a:r>
              <a:rPr lang="en-US">
                <a:latin typeface="Times New Roman"/>
                <a:cs typeface="Calibri"/>
              </a:rPr>
              <a:t>$740 Monthly</a:t>
            </a:r>
          </a:p>
          <a:p>
            <a:endParaRPr lang="en-US">
              <a:latin typeface="Times New Roman"/>
              <a:cs typeface="Calibri"/>
            </a:endParaRPr>
          </a:p>
          <a:p>
            <a:r>
              <a:rPr lang="en-US">
                <a:latin typeface="Times New Roman"/>
                <a:cs typeface="Calibri"/>
              </a:rPr>
              <a:t>Saves $8,884 in a year</a:t>
            </a:r>
          </a:p>
          <a:p>
            <a:endParaRPr lang="en-US"/>
          </a:p>
        </p:txBody>
      </p:sp>
      <p:sp>
        <p:nvSpPr>
          <p:cNvPr id="4" name="Slide Number Placeholder 3">
            <a:extLst>
              <a:ext uri="{FF2B5EF4-FFF2-40B4-BE49-F238E27FC236}">
                <a16:creationId xmlns:a16="http://schemas.microsoft.com/office/drawing/2014/main" id="{CF5ED6A3-8431-679A-DC34-B8D99249D3C1}"/>
              </a:ext>
            </a:extLst>
          </p:cNvPr>
          <p:cNvSpPr>
            <a:spLocks noGrp="1"/>
          </p:cNvSpPr>
          <p:nvPr>
            <p:ph type="sldNum" sz="quarter" idx="12"/>
          </p:nvPr>
        </p:nvSpPr>
        <p:spPr>
          <a:xfrm>
            <a:off x="9278509" y="6139323"/>
            <a:ext cx="2743200" cy="365125"/>
          </a:xfrm>
        </p:spPr>
        <p:txBody>
          <a:bodyPr/>
          <a:lstStyle/>
          <a:p>
            <a:fld id="{6F1FABC0-072B-4F22-8F9B-95A9D10B0206}" type="slidenum">
              <a:rPr lang="en-US" sz="1400" smtClean="0"/>
              <a:pPr/>
              <a:t>21</a:t>
            </a:fld>
            <a:endParaRPr lang="en-US"/>
          </a:p>
        </p:txBody>
      </p:sp>
      <p:sp>
        <p:nvSpPr>
          <p:cNvPr id="6" name="Content Placeholder 11">
            <a:extLst>
              <a:ext uri="{FF2B5EF4-FFF2-40B4-BE49-F238E27FC236}">
                <a16:creationId xmlns:a16="http://schemas.microsoft.com/office/drawing/2014/main" id="{210A8381-4D97-6C8B-70AD-DFA3820BAE6D}"/>
              </a:ext>
            </a:extLst>
          </p:cNvPr>
          <p:cNvSpPr txBox="1">
            <a:spLocks/>
          </p:cNvSpPr>
          <p:nvPr/>
        </p:nvSpPr>
        <p:spPr>
          <a:xfrm>
            <a:off x="10363200" y="5611399"/>
            <a:ext cx="1828800" cy="310896"/>
          </a:xfrm>
          <a:prstGeom prst="rect">
            <a:avLst/>
          </a:prstGeom>
        </p:spPr>
        <p:txBody>
          <a:bodyPr vert="horz" lIns="91440" tIns="45720" rIns="91440" bIns="45720" rtlCol="0" anchor="t">
            <a:noAutofit/>
          </a:bodyP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en-US" sz="1400">
                <a:solidFill>
                  <a:schemeClr val="tx1"/>
                </a:solidFill>
                <a:latin typeface="Times New Roman"/>
                <a:cs typeface="Times New Roman"/>
              </a:rPr>
              <a:t>Nicholas Walker</a:t>
            </a:r>
            <a:endParaRPr lang="en-US" sz="1400">
              <a:solidFill>
                <a:schemeClr val="tx1"/>
              </a:solidFill>
              <a:latin typeface="Times New Roman" panose="02020603050405020304" pitchFamily="18" charset="0"/>
              <a:cs typeface="Times New Roman" panose="02020603050405020304" pitchFamily="18" charset="0"/>
            </a:endParaRPr>
          </a:p>
        </p:txBody>
      </p:sp>
      <p:pic>
        <p:nvPicPr>
          <p:cNvPr id="9" name="Graphic 8" descr="Plugged Unplugged with solid fill">
            <a:extLst>
              <a:ext uri="{FF2B5EF4-FFF2-40B4-BE49-F238E27FC236}">
                <a16:creationId xmlns:a16="http://schemas.microsoft.com/office/drawing/2014/main" id="{04762DD9-B918-4824-8410-ACB58D0EF2F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085221" y="1594792"/>
            <a:ext cx="1421459" cy="1421459"/>
          </a:xfrm>
          <a:prstGeom prst="rect">
            <a:avLst/>
          </a:prstGeom>
        </p:spPr>
      </p:pic>
      <p:pic>
        <p:nvPicPr>
          <p:cNvPr id="11" name="Graphic 10" descr="Dollar with solid fill">
            <a:extLst>
              <a:ext uri="{FF2B5EF4-FFF2-40B4-BE49-F238E27FC236}">
                <a16:creationId xmlns:a16="http://schemas.microsoft.com/office/drawing/2014/main" id="{0DC38F99-EA00-4690-B212-FED96261F3C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114443" y="1366061"/>
            <a:ext cx="1650190" cy="1650190"/>
          </a:xfrm>
          <a:prstGeom prst="rect">
            <a:avLst/>
          </a:prstGeom>
        </p:spPr>
      </p:pic>
    </p:spTree>
    <p:extLst>
      <p:ext uri="{BB962C8B-B14F-4D97-AF65-F5344CB8AC3E}">
        <p14:creationId xmlns:p14="http://schemas.microsoft.com/office/powerpoint/2010/main" val="1283837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8">
                                            <p:txEl>
                                              <p:pRg st="0" end="0"/>
                                            </p:txEl>
                                          </p:spTgt>
                                        </p:tgtEl>
                                        <p:attrNameLst>
                                          <p:attrName>style.visibility</p:attrName>
                                        </p:attrNameLst>
                                      </p:cBhvr>
                                      <p:to>
                                        <p:strVal val="visible"/>
                                      </p:to>
                                    </p:set>
                                    <p:animEffect transition="in" filter="fade">
                                      <p:cBhvr>
                                        <p:cTn id="20" dur="500"/>
                                        <p:tgtEl>
                                          <p:spTgt spid="8">
                                            <p:txEl>
                                              <p:pRg st="0" end="0"/>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8">
                                            <p:txEl>
                                              <p:pRg st="2" end="2"/>
                                            </p:txEl>
                                          </p:spTgt>
                                        </p:tgtEl>
                                        <p:attrNameLst>
                                          <p:attrName>style.visibility</p:attrName>
                                        </p:attrNameLst>
                                      </p:cBhvr>
                                      <p:to>
                                        <p:strVal val="visible"/>
                                      </p:to>
                                    </p:set>
                                    <p:animEffect transition="in" filter="fade">
                                      <p:cBhvr>
                                        <p:cTn id="28" dur="5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8" grpId="0" uiExpand="1"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1683F7-1EFF-4173-B509-696F47068751}"/>
              </a:ext>
            </a:extLst>
          </p:cNvPr>
          <p:cNvSpPr>
            <a:spLocks noGrp="1"/>
          </p:cNvSpPr>
          <p:nvPr>
            <p:ph type="title"/>
          </p:nvPr>
        </p:nvSpPr>
        <p:spPr>
          <a:xfrm>
            <a:off x="838200" y="189798"/>
            <a:ext cx="10515600" cy="1325563"/>
          </a:xfrm>
        </p:spPr>
        <p:txBody>
          <a:bodyPr/>
          <a:lstStyle/>
          <a:p>
            <a:r>
              <a:rPr lang="en-US">
                <a:latin typeface="Times New Roman" panose="02020603050405020304" pitchFamily="18" charset="0"/>
                <a:cs typeface="Times New Roman" panose="02020603050405020304" pitchFamily="18" charset="0"/>
              </a:rPr>
              <a:t>Move Chill Water to IRCB</a:t>
            </a:r>
          </a:p>
        </p:txBody>
      </p:sp>
      <p:sp>
        <p:nvSpPr>
          <p:cNvPr id="3" name="Content Placeholder 2">
            <a:extLst>
              <a:ext uri="{FF2B5EF4-FFF2-40B4-BE49-F238E27FC236}">
                <a16:creationId xmlns:a16="http://schemas.microsoft.com/office/drawing/2014/main" id="{EF890C1C-B650-43DF-A985-60A84AF806A0}"/>
              </a:ext>
            </a:extLst>
          </p:cNvPr>
          <p:cNvSpPr>
            <a:spLocks noGrp="1"/>
          </p:cNvSpPr>
          <p:nvPr>
            <p:ph idx="1"/>
          </p:nvPr>
        </p:nvSpPr>
        <p:spPr>
          <a:xfrm>
            <a:off x="204324" y="1596351"/>
            <a:ext cx="5626213" cy="4351338"/>
          </a:xfrm>
        </p:spPr>
        <p:txBody>
          <a:bodyPr>
            <a:normAutofit/>
          </a:bodyPr>
          <a:lstStyle/>
          <a:p>
            <a:r>
              <a:rPr lang="en-US">
                <a:latin typeface="Times New Roman" panose="02020603050405020304" pitchFamily="18" charset="0"/>
                <a:cs typeface="Times New Roman" panose="02020603050405020304" pitchFamily="18" charset="0"/>
              </a:rPr>
              <a:t>Determine the cooling requirement for IRCB.</a:t>
            </a:r>
          </a:p>
          <a:p>
            <a:endParaRPr lang="en-US">
              <a:latin typeface="Times New Roman" panose="02020603050405020304" pitchFamily="18" charset="0"/>
              <a:cs typeface="Times New Roman" panose="02020603050405020304" pitchFamily="18" charset="0"/>
            </a:endParaRPr>
          </a:p>
          <a:p>
            <a:r>
              <a:rPr lang="en-US">
                <a:latin typeface="Times New Roman" panose="02020603050405020304" pitchFamily="18" charset="0"/>
                <a:cs typeface="Times New Roman" panose="02020603050405020304" pitchFamily="18" charset="0"/>
              </a:rPr>
              <a:t>From the cooling requirement, calculate the amount of chill water needed.</a:t>
            </a:r>
          </a:p>
          <a:p>
            <a:endParaRPr lang="en-US">
              <a:latin typeface="Times New Roman" panose="02020603050405020304" pitchFamily="18" charset="0"/>
              <a:cs typeface="Times New Roman" panose="02020603050405020304" pitchFamily="18" charset="0"/>
            </a:endParaRPr>
          </a:p>
          <a:p>
            <a:r>
              <a:rPr lang="en-US">
                <a:latin typeface="Times New Roman" panose="02020603050405020304" pitchFamily="18" charset="0"/>
                <a:cs typeface="Times New Roman" panose="02020603050405020304" pitchFamily="18" charset="0"/>
              </a:rPr>
              <a:t>Design a method to transfer that amount to IRCB.</a:t>
            </a:r>
          </a:p>
        </p:txBody>
      </p:sp>
      <p:sp>
        <p:nvSpPr>
          <p:cNvPr id="4" name="Slide Number Placeholder 3">
            <a:extLst>
              <a:ext uri="{FF2B5EF4-FFF2-40B4-BE49-F238E27FC236}">
                <a16:creationId xmlns:a16="http://schemas.microsoft.com/office/drawing/2014/main" id="{DDDE34E8-57E9-4091-8732-2C0CD0C78F99}"/>
              </a:ext>
            </a:extLst>
          </p:cNvPr>
          <p:cNvSpPr>
            <a:spLocks noGrp="1"/>
          </p:cNvSpPr>
          <p:nvPr>
            <p:ph type="sldNum" sz="quarter" idx="12"/>
          </p:nvPr>
        </p:nvSpPr>
        <p:spPr>
          <a:xfrm>
            <a:off x="9204158" y="6176963"/>
            <a:ext cx="2743200" cy="365125"/>
          </a:xfrm>
        </p:spPr>
        <p:txBody>
          <a:bodyPr/>
          <a:lstStyle/>
          <a:p>
            <a:fld id="{6F1FABC0-072B-4F22-8F9B-95A9D10B0206}" type="slidenum">
              <a:rPr lang="en-US" sz="1400" smtClean="0">
                <a:latin typeface="Arial" panose="020B0604020202020204" pitchFamily="34" charset="0"/>
                <a:cs typeface="Arial" panose="020B0604020202020204" pitchFamily="34" charset="0"/>
              </a:rPr>
              <a:pPr/>
              <a:t>22</a:t>
            </a:fld>
            <a:endParaRPr lang="en-US" sz="1600">
              <a:latin typeface="Arial" panose="020B0604020202020204" pitchFamily="34" charset="0"/>
              <a:cs typeface="Arial" panose="020B0604020202020204" pitchFamily="34" charset="0"/>
            </a:endParaRPr>
          </a:p>
        </p:txBody>
      </p:sp>
      <p:sp>
        <p:nvSpPr>
          <p:cNvPr id="5" name="Content Placeholder 4">
            <a:extLst>
              <a:ext uri="{FF2B5EF4-FFF2-40B4-BE49-F238E27FC236}">
                <a16:creationId xmlns:a16="http://schemas.microsoft.com/office/drawing/2014/main" id="{3AE46831-EE7C-D64D-A8F5-A9424239A429}"/>
              </a:ext>
            </a:extLst>
          </p:cNvPr>
          <p:cNvSpPr txBox="1">
            <a:spLocks/>
          </p:cNvSpPr>
          <p:nvPr/>
        </p:nvSpPr>
        <p:spPr>
          <a:xfrm>
            <a:off x="10363200" y="5611399"/>
            <a:ext cx="1828800" cy="310896"/>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en-US" sz="1400">
                <a:solidFill>
                  <a:schemeClr val="tx1"/>
                </a:solidFill>
                <a:latin typeface="Times New Roman"/>
                <a:cs typeface="Times New Roman"/>
              </a:rPr>
              <a:t>Bianca Marius</a:t>
            </a:r>
            <a:endParaRPr lang="en-US" sz="1400">
              <a:solidFill>
                <a:schemeClr val="tx1"/>
              </a:solidFill>
              <a:latin typeface="Times New Roman" panose="02020603050405020304" pitchFamily="18" charset="0"/>
              <a:cs typeface="Times New Roman" panose="02020603050405020304" pitchFamily="18" charset="0"/>
            </a:endParaRPr>
          </a:p>
        </p:txBody>
      </p:sp>
      <p:pic>
        <p:nvPicPr>
          <p:cNvPr id="6" name="Picture 6" descr="Map&#10;&#10;Description automatically generated">
            <a:extLst>
              <a:ext uri="{FF2B5EF4-FFF2-40B4-BE49-F238E27FC236}">
                <a16:creationId xmlns:a16="http://schemas.microsoft.com/office/drawing/2014/main" id="{7C4830F3-2600-4084-8271-6DED80FF328C}"/>
              </a:ext>
            </a:extLst>
          </p:cNvPr>
          <p:cNvPicPr>
            <a:picLocks noChangeAspect="1"/>
          </p:cNvPicPr>
          <p:nvPr/>
        </p:nvPicPr>
        <p:blipFill rotWithShape="1">
          <a:blip r:embed="rId3"/>
          <a:srcRect l="41364" t="25774" r="21688" b="17483"/>
          <a:stretch/>
        </p:blipFill>
        <p:spPr>
          <a:xfrm>
            <a:off x="6553199" y="1053311"/>
            <a:ext cx="5231321" cy="4494278"/>
          </a:xfrm>
          <a:prstGeom prst="rect">
            <a:avLst/>
          </a:prstGeom>
        </p:spPr>
      </p:pic>
      <p:pic>
        <p:nvPicPr>
          <p:cNvPr id="1028" name="Picture 4" descr="The Florida State University Interdisciplinary Research and Commercialization Building in Innovation Park of Tallahassee">
            <a:extLst>
              <a:ext uri="{FF2B5EF4-FFF2-40B4-BE49-F238E27FC236}">
                <a16:creationId xmlns:a16="http://schemas.microsoft.com/office/drawing/2014/main" id="{C912518E-C2B2-214E-9F57-78F9F68604F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20621" y="3971637"/>
            <a:ext cx="2059242" cy="1160028"/>
          </a:xfrm>
          <a:prstGeom prst="rect">
            <a:avLst/>
          </a:prstGeom>
          <a:noFill/>
          <a:extLst>
            <a:ext uri="{909E8E84-426E-40DD-AFC4-6F175D3DCCD1}">
              <a14:hiddenFill xmlns:a14="http://schemas.microsoft.com/office/drawing/2010/main">
                <a:solidFill>
                  <a:srgbClr val="FFFFFF"/>
                </a:solidFill>
              </a14:hiddenFill>
            </a:ext>
          </a:extLst>
        </p:spPr>
      </p:pic>
      <p:sp>
        <p:nvSpPr>
          <p:cNvPr id="25" name="Arrow: Up-Down 24">
            <a:extLst>
              <a:ext uri="{FF2B5EF4-FFF2-40B4-BE49-F238E27FC236}">
                <a16:creationId xmlns:a16="http://schemas.microsoft.com/office/drawing/2014/main" id="{6D0453D3-283D-4519-BD3C-41EE279DD6C5}"/>
              </a:ext>
            </a:extLst>
          </p:cNvPr>
          <p:cNvSpPr/>
          <p:nvPr/>
        </p:nvSpPr>
        <p:spPr>
          <a:xfrm rot="18180000">
            <a:off x="9007295" y="2415791"/>
            <a:ext cx="304800" cy="2026418"/>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5">
            <a:extLst>
              <a:ext uri="{FF2B5EF4-FFF2-40B4-BE49-F238E27FC236}">
                <a16:creationId xmlns:a16="http://schemas.microsoft.com/office/drawing/2014/main" id="{7C3F18FC-E1E1-4B87-8D04-40CA9EEEE5BE}"/>
              </a:ext>
            </a:extLst>
          </p:cNvPr>
          <p:cNvPicPr>
            <a:picLocks noChangeAspect="1"/>
          </p:cNvPicPr>
          <p:nvPr/>
        </p:nvPicPr>
        <p:blipFill>
          <a:blip r:embed="rId5"/>
          <a:stretch>
            <a:fillRect/>
          </a:stretch>
        </p:blipFill>
        <p:spPr>
          <a:xfrm>
            <a:off x="6633419" y="2130493"/>
            <a:ext cx="1593525" cy="845499"/>
          </a:xfrm>
          <a:prstGeom prst="rect">
            <a:avLst/>
          </a:prstGeom>
        </p:spPr>
      </p:pic>
    </p:spTree>
    <p:extLst>
      <p:ext uri="{BB962C8B-B14F-4D97-AF65-F5344CB8AC3E}">
        <p14:creationId xmlns:p14="http://schemas.microsoft.com/office/powerpoint/2010/main" val="3502207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028"/>
                                        </p:tgtEl>
                                        <p:attrNameLst>
                                          <p:attrName>style.visibility</p:attrName>
                                        </p:attrNameLst>
                                      </p:cBhvr>
                                      <p:to>
                                        <p:strVal val="visible"/>
                                      </p:to>
                                    </p:set>
                                    <p:animEffect transition="in" filter="fade">
                                      <p:cBhvr>
                                        <p:cTn id="10" dur="500"/>
                                        <p:tgtEl>
                                          <p:spTgt spid="102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3">
                                            <p:txEl>
                                              <p:pRg st="4" end="4"/>
                                            </p:txEl>
                                          </p:spTgt>
                                        </p:tgtEl>
                                        <p:attrNameLst>
                                          <p:attrName>style.visibility</p:attrName>
                                        </p:attrNameLst>
                                      </p:cBhvr>
                                      <p:to>
                                        <p:strVal val="visible"/>
                                      </p:to>
                                    </p:set>
                                  </p:childTnLst>
                                </p:cTn>
                              </p:par>
                              <p:par>
                                <p:cTn id="20" presetID="10" presetClass="entr" presetSubtype="0" fill="hold" grpId="0" nodeType="with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fade">
                                      <p:cBhvr>
                                        <p:cTn id="22" dur="500"/>
                                        <p:tgtEl>
                                          <p:spTgt spid="25"/>
                                        </p:tgtEl>
                                      </p:cBhvr>
                                    </p:animEffect>
                                  </p:childTnLst>
                                </p:cTn>
                              </p:par>
                              <p:par>
                                <p:cTn id="23" presetID="10" presetClass="entr" presetSubtype="0" fill="hold" nodeType="with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fade">
                                      <p:cBhvr>
                                        <p:cTn id="25"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157C3B-15A5-49F9-8F23-956DC753FB2C}"/>
              </a:ext>
            </a:extLst>
          </p:cNvPr>
          <p:cNvSpPr>
            <a:spLocks noGrp="1"/>
          </p:cNvSpPr>
          <p:nvPr>
            <p:ph type="title"/>
          </p:nvPr>
        </p:nvSpPr>
        <p:spPr/>
        <p:txBody>
          <a:bodyPr/>
          <a:lstStyle/>
          <a:p>
            <a:r>
              <a:rPr lang="en-US">
                <a:latin typeface="Times New Roman" panose="02020603050405020304" pitchFamily="18" charset="0"/>
                <a:cs typeface="Times New Roman" panose="02020603050405020304" pitchFamily="18" charset="0"/>
              </a:rPr>
              <a:t>Progress on IRCB</a:t>
            </a:r>
          </a:p>
        </p:txBody>
      </p:sp>
      <p:sp>
        <p:nvSpPr>
          <p:cNvPr id="3" name="Content Placeholder 2">
            <a:extLst>
              <a:ext uri="{FF2B5EF4-FFF2-40B4-BE49-F238E27FC236}">
                <a16:creationId xmlns:a16="http://schemas.microsoft.com/office/drawing/2014/main" id="{14556EAF-500A-45C5-B40D-FB2AEC577E2B}"/>
              </a:ext>
            </a:extLst>
          </p:cNvPr>
          <p:cNvSpPr>
            <a:spLocks noGrp="1"/>
          </p:cNvSpPr>
          <p:nvPr>
            <p:ph idx="1"/>
          </p:nvPr>
        </p:nvSpPr>
        <p:spPr>
          <a:xfrm>
            <a:off x="838201" y="1825625"/>
            <a:ext cx="5553364" cy="4351338"/>
          </a:xfrm>
        </p:spPr>
        <p:txBody>
          <a:bodyPr vert="horz" lIns="91440" tIns="45720" rIns="91440" bIns="45720" rtlCol="0" anchor="t">
            <a:normAutofit/>
          </a:bodyPr>
          <a:lstStyle/>
          <a:p>
            <a:r>
              <a:rPr lang="en-US">
                <a:latin typeface="Times New Roman" panose="02020603050405020304" pitchFamily="18" charset="0"/>
                <a:cs typeface="Times New Roman" panose="02020603050405020304" pitchFamily="18" charset="0"/>
              </a:rPr>
              <a:t>IRCB requires 800 tons of cooling capacity</a:t>
            </a:r>
          </a:p>
          <a:p>
            <a:endParaRPr lang="en-US">
              <a:latin typeface="Times New Roman" panose="02020603050405020304" pitchFamily="18" charset="0"/>
              <a:cs typeface="Times New Roman" panose="02020603050405020304" pitchFamily="18" charset="0"/>
            </a:endParaRPr>
          </a:p>
          <a:p>
            <a:r>
              <a:rPr lang="en-US">
                <a:latin typeface="Times New Roman" panose="02020603050405020304" pitchFamily="18" charset="0"/>
                <a:cs typeface="Times New Roman" panose="02020603050405020304" pitchFamily="18" charset="0"/>
              </a:rPr>
              <a:t>This requires 1371 </a:t>
            </a:r>
            <a:r>
              <a:rPr lang="en-US" err="1">
                <a:latin typeface="Times New Roman" panose="02020603050405020304" pitchFamily="18" charset="0"/>
                <a:cs typeface="Times New Roman" panose="02020603050405020304" pitchFamily="18" charset="0"/>
              </a:rPr>
              <a:t>gpm</a:t>
            </a:r>
            <a:r>
              <a:rPr lang="en-US">
                <a:latin typeface="Times New Roman" panose="02020603050405020304" pitchFamily="18" charset="0"/>
                <a:cs typeface="Times New Roman" panose="02020603050405020304" pitchFamily="18" charset="0"/>
              </a:rPr>
              <a:t> of chilled water to cool</a:t>
            </a:r>
          </a:p>
          <a:p>
            <a:endParaRPr lang="en-US">
              <a:latin typeface="Times New Roman" panose="02020603050405020304" pitchFamily="18" charset="0"/>
              <a:cs typeface="Times New Roman" panose="02020603050405020304" pitchFamily="18" charset="0"/>
            </a:endParaRPr>
          </a:p>
          <a:p>
            <a:r>
              <a:rPr lang="en-US">
                <a:latin typeface="Times New Roman"/>
                <a:cs typeface="Times New Roman"/>
              </a:rPr>
              <a:t>This would require pipes of roughly 6 ½ inches in inner diameter  </a:t>
            </a:r>
            <a:endParaRPr lang="en-US">
              <a:latin typeface="Times New Roman" panose="02020603050405020304" pitchFamily="18" charset="0"/>
              <a:cs typeface="Times New Roman" panose="02020603050405020304" pitchFamily="18" charset="0"/>
            </a:endParaRPr>
          </a:p>
          <a:p>
            <a:endParaRPr lang="en-US"/>
          </a:p>
          <a:p>
            <a:endParaRPr lang="en-US"/>
          </a:p>
        </p:txBody>
      </p:sp>
      <p:sp>
        <p:nvSpPr>
          <p:cNvPr id="4" name="Slide Number Placeholder 3">
            <a:extLst>
              <a:ext uri="{FF2B5EF4-FFF2-40B4-BE49-F238E27FC236}">
                <a16:creationId xmlns:a16="http://schemas.microsoft.com/office/drawing/2014/main" id="{1E2F5F0E-4FD9-49F8-B2C1-D5722F822D74}"/>
              </a:ext>
            </a:extLst>
          </p:cNvPr>
          <p:cNvSpPr>
            <a:spLocks noGrp="1"/>
          </p:cNvSpPr>
          <p:nvPr>
            <p:ph type="sldNum" sz="quarter" idx="12"/>
          </p:nvPr>
        </p:nvSpPr>
        <p:spPr>
          <a:xfrm>
            <a:off x="9312564" y="6176963"/>
            <a:ext cx="2743200" cy="365125"/>
          </a:xfrm>
        </p:spPr>
        <p:txBody>
          <a:bodyPr/>
          <a:lstStyle/>
          <a:p>
            <a:fld id="{6F1FABC0-072B-4F22-8F9B-95A9D10B0206}" type="slidenum">
              <a:rPr lang="en-US" sz="1400" smtClean="0">
                <a:latin typeface="Arial" panose="020B0604020202020204" pitchFamily="34" charset="0"/>
                <a:cs typeface="Arial" panose="020B0604020202020204" pitchFamily="34" charset="0"/>
              </a:rPr>
              <a:pPr/>
              <a:t>23</a:t>
            </a:fld>
            <a:endParaRPr lang="en-US" sz="1400">
              <a:latin typeface="Arial" panose="020B0604020202020204" pitchFamily="34" charset="0"/>
              <a:cs typeface="Arial" panose="020B0604020202020204" pitchFamily="34" charset="0"/>
            </a:endParaRPr>
          </a:p>
        </p:txBody>
      </p:sp>
      <p:sp>
        <p:nvSpPr>
          <p:cNvPr id="13" name="Content Placeholder 5">
            <a:extLst>
              <a:ext uri="{FF2B5EF4-FFF2-40B4-BE49-F238E27FC236}">
                <a16:creationId xmlns:a16="http://schemas.microsoft.com/office/drawing/2014/main" id="{3D1C975A-BC1E-40E1-AC7F-5D5ADEFEB353}"/>
              </a:ext>
            </a:extLst>
          </p:cNvPr>
          <p:cNvSpPr txBox="1">
            <a:spLocks/>
          </p:cNvSpPr>
          <p:nvPr/>
        </p:nvSpPr>
        <p:spPr>
          <a:xfrm>
            <a:off x="10363200" y="5611399"/>
            <a:ext cx="1828800" cy="310896"/>
          </a:xfrm>
          <a:prstGeom prst="rect">
            <a:avLst/>
          </a:prstGeom>
        </p:spPr>
        <p:txBody>
          <a:bodyPr vert="horz" lIns="91440" tIns="45720" rIns="91440" bIns="45720" rtlCol="0" anchor="t">
            <a:noAutofit/>
          </a:bodyP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en-US" sz="1400">
                <a:solidFill>
                  <a:schemeClr val="tx1"/>
                </a:solidFill>
                <a:latin typeface="Times New Roman"/>
                <a:cs typeface="Times New Roman"/>
              </a:rPr>
              <a:t>Bianca Marius</a:t>
            </a:r>
            <a:endParaRPr lang="en-US" sz="1400">
              <a:solidFill>
                <a:schemeClr val="tx1"/>
              </a:solidFill>
              <a:latin typeface="Times New Roman" panose="02020603050405020304" pitchFamily="18" charset="0"/>
              <a:cs typeface="Times New Roman" panose="02020603050405020304" pitchFamily="18" charset="0"/>
            </a:endParaRPr>
          </a:p>
        </p:txBody>
      </p:sp>
      <p:grpSp>
        <p:nvGrpSpPr>
          <p:cNvPr id="5" name="Group 4">
            <a:extLst>
              <a:ext uri="{FF2B5EF4-FFF2-40B4-BE49-F238E27FC236}">
                <a16:creationId xmlns:a16="http://schemas.microsoft.com/office/drawing/2014/main" id="{61F98DB7-3F6B-4476-8AD1-D1B9D0DF1CC5}"/>
              </a:ext>
            </a:extLst>
          </p:cNvPr>
          <p:cNvGrpSpPr/>
          <p:nvPr/>
        </p:nvGrpSpPr>
        <p:grpSpPr>
          <a:xfrm>
            <a:off x="6586066" y="1053236"/>
            <a:ext cx="5231321" cy="4494278"/>
            <a:chOff x="6824443" y="1117121"/>
            <a:chExt cx="5231321" cy="4494278"/>
          </a:xfrm>
        </p:grpSpPr>
        <p:pic>
          <p:nvPicPr>
            <p:cNvPr id="15" name="Picture 6" descr="Map&#10;&#10;Description automatically generated">
              <a:extLst>
                <a:ext uri="{FF2B5EF4-FFF2-40B4-BE49-F238E27FC236}">
                  <a16:creationId xmlns:a16="http://schemas.microsoft.com/office/drawing/2014/main" id="{7D47954B-947B-479D-97D5-232C12098F03}"/>
                </a:ext>
              </a:extLst>
            </p:cNvPr>
            <p:cNvPicPr>
              <a:picLocks noChangeAspect="1"/>
            </p:cNvPicPr>
            <p:nvPr/>
          </p:nvPicPr>
          <p:blipFill rotWithShape="1">
            <a:blip r:embed="rId3"/>
            <a:srcRect l="41364" t="25774" r="21688" b="17483"/>
            <a:stretch/>
          </p:blipFill>
          <p:spPr>
            <a:xfrm>
              <a:off x="6824443" y="1117121"/>
              <a:ext cx="5231321" cy="4494278"/>
            </a:xfrm>
            <a:prstGeom prst="rect">
              <a:avLst/>
            </a:prstGeom>
          </p:spPr>
        </p:pic>
        <p:pic>
          <p:nvPicPr>
            <p:cNvPr id="17" name="Picture 4" descr="The Florida State University Interdisciplinary Research and Commercialization Building in Innovation Park of Tallahassee">
              <a:extLst>
                <a:ext uri="{FF2B5EF4-FFF2-40B4-BE49-F238E27FC236}">
                  <a16:creationId xmlns:a16="http://schemas.microsoft.com/office/drawing/2014/main" id="{41ADD353-EF71-47FE-A5F1-272E034859E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91865" y="4035447"/>
              <a:ext cx="2059242" cy="1160028"/>
            </a:xfrm>
            <a:prstGeom prst="rect">
              <a:avLst/>
            </a:prstGeom>
            <a:noFill/>
            <a:extLst>
              <a:ext uri="{909E8E84-426E-40DD-AFC4-6F175D3DCCD1}">
                <a14:hiddenFill xmlns:a14="http://schemas.microsoft.com/office/drawing/2010/main">
                  <a:solidFill>
                    <a:srgbClr val="FFFFFF"/>
                  </a:solidFill>
                </a14:hiddenFill>
              </a:ext>
            </a:extLst>
          </p:spPr>
        </p:pic>
        <p:sp>
          <p:nvSpPr>
            <p:cNvPr id="19" name="Arrow: Up-Down 18">
              <a:extLst>
                <a:ext uri="{FF2B5EF4-FFF2-40B4-BE49-F238E27FC236}">
                  <a16:creationId xmlns:a16="http://schemas.microsoft.com/office/drawing/2014/main" id="{BBBC4230-CC5C-442C-B84C-98C457F6FC66}"/>
                </a:ext>
              </a:extLst>
            </p:cNvPr>
            <p:cNvSpPr/>
            <p:nvPr/>
          </p:nvSpPr>
          <p:spPr>
            <a:xfrm rot="18180000">
              <a:off x="9278539" y="2479601"/>
              <a:ext cx="304800" cy="2026418"/>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CBE76468-70ED-41F5-BCFC-10F9BEA1C0AB}"/>
                </a:ext>
              </a:extLst>
            </p:cNvPr>
            <p:cNvPicPr>
              <a:picLocks noChangeAspect="1"/>
            </p:cNvPicPr>
            <p:nvPr/>
          </p:nvPicPr>
          <p:blipFill>
            <a:blip r:embed="rId5"/>
            <a:stretch>
              <a:fillRect/>
            </a:stretch>
          </p:blipFill>
          <p:spPr>
            <a:xfrm>
              <a:off x="6904663" y="2194303"/>
              <a:ext cx="1593525" cy="845499"/>
            </a:xfrm>
            <a:prstGeom prst="rect">
              <a:avLst/>
            </a:prstGeom>
          </p:spPr>
        </p:pic>
      </p:grpSp>
    </p:spTree>
    <p:extLst>
      <p:ext uri="{BB962C8B-B14F-4D97-AF65-F5344CB8AC3E}">
        <p14:creationId xmlns:p14="http://schemas.microsoft.com/office/powerpoint/2010/main" val="1013052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6BA4A6-9E7E-41FF-AA42-31DCDBD8B1C5}"/>
              </a:ext>
            </a:extLst>
          </p:cNvPr>
          <p:cNvSpPr>
            <a:spLocks noGrp="1"/>
          </p:cNvSpPr>
          <p:nvPr>
            <p:ph type="title"/>
          </p:nvPr>
        </p:nvSpPr>
        <p:spPr>
          <a:xfrm>
            <a:off x="487545" y="-160857"/>
            <a:ext cx="10515600" cy="1325563"/>
          </a:xfrm>
        </p:spPr>
        <p:txBody>
          <a:bodyPr/>
          <a:lstStyle/>
          <a:p>
            <a:r>
              <a:rPr lang="en-US">
                <a:latin typeface="Times New Roman"/>
                <a:cs typeface="Calibri Light"/>
              </a:rPr>
              <a:t>Pump Power Requirement</a:t>
            </a:r>
            <a:endParaRPr lang="en-US">
              <a:latin typeface="Times New Roman"/>
            </a:endParaRPr>
          </a:p>
        </p:txBody>
      </p:sp>
      <p:pic>
        <p:nvPicPr>
          <p:cNvPr id="5" name="Picture 5">
            <a:extLst>
              <a:ext uri="{FF2B5EF4-FFF2-40B4-BE49-F238E27FC236}">
                <a16:creationId xmlns:a16="http://schemas.microsoft.com/office/drawing/2014/main" id="{298D3CFC-A335-4A26-BAD6-2CDE75BD1C16}"/>
              </a:ext>
            </a:extLst>
          </p:cNvPr>
          <p:cNvPicPr>
            <a:picLocks noGrp="1" noChangeAspect="1"/>
          </p:cNvPicPr>
          <p:nvPr>
            <p:ph idx="1"/>
          </p:nvPr>
        </p:nvPicPr>
        <p:blipFill>
          <a:blip r:embed="rId3"/>
          <a:stretch>
            <a:fillRect/>
          </a:stretch>
        </p:blipFill>
        <p:spPr>
          <a:xfrm>
            <a:off x="651960" y="3581514"/>
            <a:ext cx="8463089" cy="1049209"/>
          </a:xfrm>
        </p:spPr>
      </p:pic>
      <p:pic>
        <p:nvPicPr>
          <p:cNvPr id="7" name="Picture 7" descr="Text, letter&#10;&#10;Description automatically generated">
            <a:extLst>
              <a:ext uri="{FF2B5EF4-FFF2-40B4-BE49-F238E27FC236}">
                <a16:creationId xmlns:a16="http://schemas.microsoft.com/office/drawing/2014/main" id="{E73B40BC-731A-4CFD-9AFC-B05898CC9F32}"/>
              </a:ext>
            </a:extLst>
          </p:cNvPr>
          <p:cNvPicPr>
            <a:picLocks noChangeAspect="1"/>
          </p:cNvPicPr>
          <p:nvPr/>
        </p:nvPicPr>
        <p:blipFill>
          <a:blip r:embed="rId4"/>
          <a:stretch>
            <a:fillRect/>
          </a:stretch>
        </p:blipFill>
        <p:spPr>
          <a:xfrm>
            <a:off x="715059" y="1795282"/>
            <a:ext cx="2325748" cy="1211928"/>
          </a:xfrm>
          <a:prstGeom prst="rect">
            <a:avLst/>
          </a:prstGeom>
        </p:spPr>
      </p:pic>
      <p:sp>
        <p:nvSpPr>
          <p:cNvPr id="3" name="TextBox 2">
            <a:extLst>
              <a:ext uri="{FF2B5EF4-FFF2-40B4-BE49-F238E27FC236}">
                <a16:creationId xmlns:a16="http://schemas.microsoft.com/office/drawing/2014/main" id="{ADE9AD02-D6E3-42A8-AAA0-ECC70D6F14A0}"/>
              </a:ext>
            </a:extLst>
          </p:cNvPr>
          <p:cNvSpPr txBox="1"/>
          <p:nvPr/>
        </p:nvSpPr>
        <p:spPr>
          <a:xfrm>
            <a:off x="450574" y="1464365"/>
            <a:ext cx="386425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latin typeface="Times New Roman"/>
                <a:cs typeface="Calibri"/>
              </a:rPr>
              <a:t>Work done by the pump on the fluid:</a:t>
            </a:r>
          </a:p>
        </p:txBody>
      </p:sp>
      <p:sp>
        <p:nvSpPr>
          <p:cNvPr id="13" name="TextBox 12">
            <a:extLst>
              <a:ext uri="{FF2B5EF4-FFF2-40B4-BE49-F238E27FC236}">
                <a16:creationId xmlns:a16="http://schemas.microsoft.com/office/drawing/2014/main" id="{5770E2D3-9B6F-4161-8028-C1E681171C4D}"/>
              </a:ext>
            </a:extLst>
          </p:cNvPr>
          <p:cNvSpPr txBox="1"/>
          <p:nvPr/>
        </p:nvSpPr>
        <p:spPr>
          <a:xfrm>
            <a:off x="486024" y="3138217"/>
            <a:ext cx="353453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latin typeface="Times New Roman"/>
                <a:cs typeface="Times New Roman"/>
              </a:rPr>
              <a:t>Modified Bernoulli's Equation:</a:t>
            </a:r>
          </a:p>
        </p:txBody>
      </p:sp>
      <p:sp>
        <p:nvSpPr>
          <p:cNvPr id="14" name="TextBox 13">
            <a:extLst>
              <a:ext uri="{FF2B5EF4-FFF2-40B4-BE49-F238E27FC236}">
                <a16:creationId xmlns:a16="http://schemas.microsoft.com/office/drawing/2014/main" id="{9E0AACDF-FE77-48C4-9496-F6058DDD4FE8}"/>
              </a:ext>
            </a:extLst>
          </p:cNvPr>
          <p:cNvSpPr txBox="1"/>
          <p:nvPr/>
        </p:nvSpPr>
        <p:spPr>
          <a:xfrm>
            <a:off x="488955" y="4623398"/>
            <a:ext cx="316064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latin typeface="Times New Roman"/>
                <a:cs typeface="Times New Roman"/>
              </a:rPr>
              <a:t>Simplified:</a:t>
            </a:r>
          </a:p>
        </p:txBody>
      </p:sp>
      <p:sp>
        <p:nvSpPr>
          <p:cNvPr id="17" name="TextBox 16">
            <a:extLst>
              <a:ext uri="{FF2B5EF4-FFF2-40B4-BE49-F238E27FC236}">
                <a16:creationId xmlns:a16="http://schemas.microsoft.com/office/drawing/2014/main" id="{C9477702-8156-4D0A-A3F5-3D8A1AB4772D}"/>
              </a:ext>
            </a:extLst>
          </p:cNvPr>
          <p:cNvSpPr txBox="1"/>
          <p:nvPr/>
        </p:nvSpPr>
        <p:spPr>
          <a:xfrm>
            <a:off x="8632603" y="1176928"/>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b="1">
                <a:latin typeface="Times New Roman"/>
                <a:cs typeface="Times New Roman"/>
              </a:rPr>
              <a:t>Known:</a:t>
            </a:r>
          </a:p>
        </p:txBody>
      </p:sp>
      <p:sp>
        <p:nvSpPr>
          <p:cNvPr id="19" name="TextBox 18">
            <a:extLst>
              <a:ext uri="{FF2B5EF4-FFF2-40B4-BE49-F238E27FC236}">
                <a16:creationId xmlns:a16="http://schemas.microsoft.com/office/drawing/2014/main" id="{2A884261-3146-4E25-8ADB-2DD500A1F3CF}"/>
              </a:ext>
            </a:extLst>
          </p:cNvPr>
          <p:cNvSpPr txBox="1"/>
          <p:nvPr/>
        </p:nvSpPr>
        <p:spPr>
          <a:xfrm>
            <a:off x="5775679" y="1344642"/>
            <a:ext cx="2743200" cy="203132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b="1" dirty="0">
                <a:latin typeface="Times New Roman"/>
                <a:cs typeface="Times New Roman"/>
              </a:rPr>
              <a:t>Assumptions:</a:t>
            </a:r>
          </a:p>
          <a:p>
            <a:endParaRPr lang="en-US" b="1" dirty="0">
              <a:latin typeface="Times New Roman"/>
              <a:cs typeface="Times New Roman"/>
            </a:endParaRPr>
          </a:p>
          <a:p>
            <a:pPr marL="285750" indent="-285750">
              <a:buFont typeface="Arial"/>
              <a:buChar char="•"/>
            </a:pPr>
            <a:r>
              <a:rPr lang="en-US" dirty="0">
                <a:latin typeface="Times New Roman"/>
                <a:cs typeface="Calibri"/>
              </a:rPr>
              <a:t>No minor pressure losses (entries, exits, fittings, and valves)</a:t>
            </a:r>
          </a:p>
          <a:p>
            <a:pPr marL="285750" indent="-285750">
              <a:buFont typeface="Arial"/>
              <a:buChar char="•"/>
            </a:pPr>
            <a:r>
              <a:rPr lang="en-US" dirty="0">
                <a:latin typeface="Times New Roman"/>
                <a:cs typeface="Calibri"/>
              </a:rPr>
              <a:t>No change in height</a:t>
            </a:r>
          </a:p>
          <a:p>
            <a:endParaRPr lang="en-US" dirty="0">
              <a:ea typeface="Calibri" panose="020F0502020204030204"/>
              <a:cs typeface="Calibri"/>
            </a:endParaRPr>
          </a:p>
        </p:txBody>
      </p:sp>
      <p:sp>
        <p:nvSpPr>
          <p:cNvPr id="21" name="Content Placeholder 5">
            <a:extLst>
              <a:ext uri="{FF2B5EF4-FFF2-40B4-BE49-F238E27FC236}">
                <a16:creationId xmlns:a16="http://schemas.microsoft.com/office/drawing/2014/main" id="{97B2396E-B9DE-4839-8599-6BE62B6B178C}"/>
              </a:ext>
            </a:extLst>
          </p:cNvPr>
          <p:cNvSpPr txBox="1">
            <a:spLocks/>
          </p:cNvSpPr>
          <p:nvPr/>
        </p:nvSpPr>
        <p:spPr>
          <a:xfrm>
            <a:off x="10363200" y="5611399"/>
            <a:ext cx="1828800" cy="310896"/>
          </a:xfrm>
          <a:prstGeom prst="rect">
            <a:avLst/>
          </a:prstGeom>
        </p:spPr>
        <p:txBody>
          <a:bodyPr vert="horz" lIns="91440" tIns="45720" rIns="91440" bIns="45720" rtlCol="0" anchor="t">
            <a:noAutofit/>
          </a:bodyP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en-US" sz="1400">
                <a:solidFill>
                  <a:schemeClr val="tx1"/>
                </a:solidFill>
                <a:latin typeface="Times New Roman"/>
                <a:cs typeface="Times New Roman"/>
              </a:rPr>
              <a:t>Bianca Marius</a:t>
            </a:r>
            <a:endParaRPr lang="en-US" sz="1400">
              <a:solidFill>
                <a:schemeClr val="tx1"/>
              </a:solidFill>
              <a:latin typeface="Times New Roman" panose="02020603050405020304" pitchFamily="18" charset="0"/>
              <a:cs typeface="Times New Roman" panose="02020603050405020304" pitchFamily="18" charset="0"/>
            </a:endParaRPr>
          </a:p>
        </p:txBody>
      </p:sp>
      <p:sp>
        <p:nvSpPr>
          <p:cNvPr id="23" name="Slide Number Placeholder 3">
            <a:extLst>
              <a:ext uri="{FF2B5EF4-FFF2-40B4-BE49-F238E27FC236}">
                <a16:creationId xmlns:a16="http://schemas.microsoft.com/office/drawing/2014/main" id="{78F9C40C-8253-4BF6-9FF1-8976FB695FB8}"/>
              </a:ext>
            </a:extLst>
          </p:cNvPr>
          <p:cNvSpPr>
            <a:spLocks noGrp="1"/>
          </p:cNvSpPr>
          <p:nvPr>
            <p:ph type="sldNum" sz="quarter" idx="12"/>
          </p:nvPr>
        </p:nvSpPr>
        <p:spPr>
          <a:xfrm>
            <a:off x="9200322" y="6137689"/>
            <a:ext cx="2816086" cy="444638"/>
          </a:xfrm>
        </p:spPr>
        <p:txBody>
          <a:bodyPr/>
          <a:lstStyle/>
          <a:p>
            <a:fld id="{6F1FABC0-072B-4F22-8F9B-95A9D10B0206}" type="slidenum">
              <a:rPr lang="en-US" sz="1400" dirty="0" smtClean="0">
                <a:latin typeface="Arial"/>
                <a:cs typeface="Arial"/>
              </a:rPr>
              <a:pPr/>
              <a:t>24</a:t>
            </a:fld>
            <a:endParaRPr lang="en-US" sz="1400">
              <a:latin typeface="Calibri" panose="020F0502020204030204"/>
              <a:cs typeface="Calibri"/>
            </a:endParaRPr>
          </a:p>
        </p:txBody>
      </p:sp>
      <p:graphicFrame>
        <p:nvGraphicFramePr>
          <p:cNvPr id="4" name="Table 6">
            <a:extLst>
              <a:ext uri="{FF2B5EF4-FFF2-40B4-BE49-F238E27FC236}">
                <a16:creationId xmlns:a16="http://schemas.microsoft.com/office/drawing/2014/main" id="{8C5BFEA8-0FF0-4056-7166-A67CE648C8A9}"/>
              </a:ext>
            </a:extLst>
          </p:cNvPr>
          <p:cNvGraphicFramePr>
            <a:graphicFrameLocks/>
          </p:cNvGraphicFramePr>
          <p:nvPr>
            <p:extLst>
              <p:ext uri="{D42A27DB-BD31-4B8C-83A1-F6EECF244321}">
                <p14:modId xmlns:p14="http://schemas.microsoft.com/office/powerpoint/2010/main" val="647441362"/>
              </p:ext>
            </p:extLst>
          </p:nvPr>
        </p:nvGraphicFramePr>
        <p:xfrm>
          <a:off x="8781866" y="1632855"/>
          <a:ext cx="3064260" cy="1852322"/>
        </p:xfrm>
        <a:graphic>
          <a:graphicData uri="http://schemas.openxmlformats.org/drawingml/2006/table">
            <a:tbl>
              <a:tblPr firstRow="1" bandRow="1">
                <a:tableStyleId>{7E9639D4-E3E2-4D34-9284-5A2195B3D0D7}</a:tableStyleId>
              </a:tblPr>
              <a:tblGrid>
                <a:gridCol w="1021420">
                  <a:extLst>
                    <a:ext uri="{9D8B030D-6E8A-4147-A177-3AD203B41FA5}">
                      <a16:colId xmlns:a16="http://schemas.microsoft.com/office/drawing/2014/main" val="3257785484"/>
                    </a:ext>
                  </a:extLst>
                </a:gridCol>
                <a:gridCol w="1021420">
                  <a:extLst>
                    <a:ext uri="{9D8B030D-6E8A-4147-A177-3AD203B41FA5}">
                      <a16:colId xmlns:a16="http://schemas.microsoft.com/office/drawing/2014/main" val="1827373521"/>
                    </a:ext>
                  </a:extLst>
                </a:gridCol>
                <a:gridCol w="1021420">
                  <a:extLst>
                    <a:ext uri="{9D8B030D-6E8A-4147-A177-3AD203B41FA5}">
                      <a16:colId xmlns:a16="http://schemas.microsoft.com/office/drawing/2014/main" val="4010424237"/>
                    </a:ext>
                  </a:extLst>
                </a:gridCol>
              </a:tblGrid>
              <a:tr h="343484">
                <a:tc>
                  <a:txBody>
                    <a:bodyPr/>
                    <a:lstStyle/>
                    <a:p>
                      <a:r>
                        <a:rPr lang="en-US" b="1">
                          <a:solidFill>
                            <a:schemeClr val="tx1"/>
                          </a:solidFill>
                          <a:latin typeface="Times New Roman"/>
                        </a:rPr>
                        <a:t>Variable</a:t>
                      </a:r>
                    </a:p>
                  </a:txBody>
                  <a:tcPr>
                    <a:lnL w="38100">
                      <a:solidFill>
                        <a:schemeClr val="tx1"/>
                      </a:solidFill>
                    </a:lnL>
                    <a:lnR w="38100">
                      <a:solidFill>
                        <a:schemeClr val="tx1"/>
                      </a:solidFill>
                    </a:lnR>
                    <a:lnT w="38100">
                      <a:solidFill>
                        <a:schemeClr val="tx1"/>
                      </a:solidFill>
                    </a:lnT>
                    <a:lnB w="38100">
                      <a:solidFill>
                        <a:schemeClr val="tx1"/>
                      </a:solidFill>
                    </a:lnB>
                    <a:solidFill>
                      <a:schemeClr val="bg1"/>
                    </a:solidFill>
                  </a:tcPr>
                </a:tc>
                <a:tc>
                  <a:txBody>
                    <a:bodyPr/>
                    <a:lstStyle/>
                    <a:p>
                      <a:r>
                        <a:rPr lang="en-US" b="1">
                          <a:solidFill>
                            <a:schemeClr val="tx1"/>
                          </a:solidFill>
                          <a:latin typeface="Times New Roman"/>
                        </a:rPr>
                        <a:t>Value</a:t>
                      </a:r>
                    </a:p>
                  </a:txBody>
                  <a:tcPr>
                    <a:lnL w="38100">
                      <a:solidFill>
                        <a:schemeClr val="tx1"/>
                      </a:solidFill>
                    </a:lnL>
                    <a:lnR w="38100">
                      <a:solidFill>
                        <a:schemeClr val="tx1"/>
                      </a:solidFill>
                    </a:lnR>
                    <a:lnT w="38100">
                      <a:solidFill>
                        <a:schemeClr val="tx1"/>
                      </a:solidFill>
                    </a:lnT>
                    <a:lnB w="38100">
                      <a:solidFill>
                        <a:schemeClr val="tx1"/>
                      </a:solidFill>
                    </a:lnB>
                    <a:solidFill>
                      <a:schemeClr val="bg1"/>
                    </a:solidFill>
                  </a:tcPr>
                </a:tc>
                <a:tc>
                  <a:txBody>
                    <a:bodyPr/>
                    <a:lstStyle/>
                    <a:p>
                      <a:r>
                        <a:rPr lang="en-US" b="1">
                          <a:solidFill>
                            <a:schemeClr val="tx1"/>
                          </a:solidFill>
                          <a:latin typeface="Times New Roman"/>
                        </a:rPr>
                        <a:t>Units</a:t>
                      </a:r>
                    </a:p>
                  </a:txBody>
                  <a:tcPr>
                    <a:lnL w="38100">
                      <a:solidFill>
                        <a:schemeClr val="tx1"/>
                      </a:solidFill>
                    </a:lnL>
                    <a:lnR w="38100">
                      <a:solidFill>
                        <a:schemeClr val="tx1"/>
                      </a:solidFill>
                    </a:lnR>
                    <a:lnT w="38100">
                      <a:solidFill>
                        <a:schemeClr val="tx1"/>
                      </a:solidFill>
                    </a:lnT>
                    <a:lnB w="38100">
                      <a:solidFill>
                        <a:schemeClr val="tx1"/>
                      </a:solidFill>
                    </a:lnB>
                    <a:solidFill>
                      <a:schemeClr val="bg1"/>
                    </a:solidFill>
                  </a:tcPr>
                </a:tc>
                <a:extLst>
                  <a:ext uri="{0D108BD9-81ED-4DB2-BD59-A6C34878D82A}">
                    <a16:rowId xmlns:a16="http://schemas.microsoft.com/office/drawing/2014/main" val="2368839310"/>
                  </a:ext>
                </a:extLst>
              </a:tr>
              <a:tr h="389282">
                <a:tc>
                  <a:txBody>
                    <a:bodyPr/>
                    <a:lstStyle/>
                    <a:p>
                      <a:pPr lvl="0">
                        <a:buNone/>
                      </a:pPr>
                      <a:r>
                        <a:rPr lang="en-US" sz="2400" b="0" i="0" u="none" strike="noStrike" baseline="-25000" noProof="0">
                          <a:latin typeface="Times New Roman"/>
                        </a:rPr>
                        <a:t>L</a:t>
                      </a:r>
                    </a:p>
                  </a:txBody>
                  <a:tcPr>
                    <a:lnL w="38100">
                      <a:solidFill>
                        <a:schemeClr val="tx1"/>
                      </a:solidFill>
                    </a:lnL>
                    <a:lnR w="12700">
                      <a:solidFill>
                        <a:schemeClr val="tx1"/>
                      </a:solidFill>
                    </a:lnR>
                    <a:lnT w="38100">
                      <a:solidFill>
                        <a:schemeClr val="tx1"/>
                      </a:solidFill>
                    </a:lnT>
                    <a:lnB w="12700">
                      <a:solidFill>
                        <a:schemeClr val="tx1"/>
                      </a:solidFill>
                    </a:lnB>
                  </a:tcPr>
                </a:tc>
                <a:tc>
                  <a:txBody>
                    <a:bodyPr/>
                    <a:lstStyle/>
                    <a:p>
                      <a:pPr lvl="0">
                        <a:buNone/>
                      </a:pPr>
                      <a:r>
                        <a:rPr lang="en-US" sz="1800" b="0" i="0" u="none" strike="noStrike" noProof="0">
                          <a:latin typeface="Times New Roman"/>
                        </a:rPr>
                        <a:t>182.22</a:t>
                      </a:r>
                      <a:endParaRPr lang="en-US"/>
                    </a:p>
                  </a:txBody>
                  <a:tcPr>
                    <a:lnL w="12700">
                      <a:solidFill>
                        <a:schemeClr val="tx1"/>
                      </a:solidFill>
                    </a:lnL>
                    <a:lnR w="12700">
                      <a:solidFill>
                        <a:schemeClr val="tx1"/>
                      </a:solidFill>
                    </a:lnR>
                    <a:lnT w="38100">
                      <a:solidFill>
                        <a:schemeClr val="tx1"/>
                      </a:solidFill>
                    </a:lnT>
                    <a:lnB w="12700">
                      <a:solidFill>
                        <a:schemeClr val="tx1"/>
                      </a:solidFill>
                    </a:lnB>
                  </a:tcPr>
                </a:tc>
                <a:tc>
                  <a:txBody>
                    <a:bodyPr/>
                    <a:lstStyle/>
                    <a:p>
                      <a:pPr lvl="0">
                        <a:buNone/>
                      </a:pPr>
                      <a:r>
                        <a:rPr lang="en-US" sz="1800" b="0" i="0" u="none" strike="noStrike" noProof="0">
                          <a:latin typeface="Times New Roman"/>
                        </a:rPr>
                        <a:t>m</a:t>
                      </a:r>
                    </a:p>
                  </a:txBody>
                  <a:tcPr>
                    <a:lnL w="12700">
                      <a:solidFill>
                        <a:schemeClr val="tx1"/>
                      </a:solidFill>
                    </a:lnL>
                    <a:lnR w="38100">
                      <a:solidFill>
                        <a:schemeClr val="tx1"/>
                      </a:solidFill>
                    </a:lnR>
                    <a:lnT w="38100">
                      <a:solidFill>
                        <a:schemeClr val="tx1"/>
                      </a:solidFill>
                    </a:lnT>
                    <a:lnB w="12700">
                      <a:solidFill>
                        <a:schemeClr val="tx1"/>
                      </a:solidFill>
                    </a:lnB>
                  </a:tcPr>
                </a:tc>
                <a:extLst>
                  <a:ext uri="{0D108BD9-81ED-4DB2-BD59-A6C34878D82A}">
                    <a16:rowId xmlns:a16="http://schemas.microsoft.com/office/drawing/2014/main" val="3303845538"/>
                  </a:ext>
                </a:extLst>
              </a:tr>
              <a:tr h="343484">
                <a:tc>
                  <a:txBody>
                    <a:bodyPr/>
                    <a:lstStyle/>
                    <a:p>
                      <a:pPr lvl="0">
                        <a:buNone/>
                      </a:pPr>
                      <a:r>
                        <a:rPr lang="en-US" sz="1800" b="0" i="0" u="none" strike="noStrike" noProof="0">
                          <a:latin typeface="Times New Roman"/>
                        </a:rPr>
                        <a:t>ρ</a:t>
                      </a:r>
                      <a:r>
                        <a:rPr lang="en-US" sz="1800" b="0" i="0" u="none" strike="noStrike" baseline="-25000" noProof="0">
                          <a:latin typeface="Times New Roman"/>
                        </a:rPr>
                        <a:t>water</a:t>
                      </a:r>
                      <a:endParaRPr lang="en-US" baseline="-25000" err="1"/>
                    </a:p>
                  </a:txBody>
                  <a:tcPr>
                    <a:lnL w="38100">
                      <a:solidFill>
                        <a:schemeClr val="tx1"/>
                      </a:solidFill>
                    </a:lnL>
                    <a:lnR w="12700">
                      <a:solidFill>
                        <a:schemeClr val="tx1"/>
                      </a:solidFill>
                    </a:lnR>
                    <a:lnT w="12700">
                      <a:solidFill>
                        <a:schemeClr val="tx1"/>
                      </a:solidFill>
                    </a:lnT>
                    <a:lnB w="12700">
                      <a:solidFill>
                        <a:schemeClr val="tx1"/>
                      </a:solidFill>
                    </a:lnB>
                  </a:tcPr>
                </a:tc>
                <a:tc>
                  <a:txBody>
                    <a:bodyPr/>
                    <a:lstStyle/>
                    <a:p>
                      <a:pPr lvl="0">
                        <a:buNone/>
                      </a:pPr>
                      <a:r>
                        <a:rPr lang="en-US" sz="1800" b="0" i="0" u="none" strike="noStrike" noProof="0">
                          <a:latin typeface="Times New Roman"/>
                        </a:rPr>
                        <a:t>1000 </a:t>
                      </a:r>
                      <a:endParaRPr lang="en-US">
                        <a:latin typeface="Times New Roman"/>
                      </a:endParaRPr>
                    </a:p>
                  </a:txBody>
                  <a:tcPr>
                    <a:lnL w="12700">
                      <a:solidFill>
                        <a:schemeClr val="tx1"/>
                      </a:solidFill>
                    </a:lnL>
                    <a:lnR w="12700">
                      <a:solidFill>
                        <a:schemeClr val="tx1"/>
                      </a:solidFill>
                    </a:lnR>
                    <a:lnT w="12700">
                      <a:solidFill>
                        <a:schemeClr val="tx1"/>
                      </a:solidFill>
                    </a:lnT>
                    <a:lnB w="12700">
                      <a:solidFill>
                        <a:schemeClr val="tx1"/>
                      </a:solidFill>
                    </a:lnB>
                  </a:tcPr>
                </a:tc>
                <a:tc>
                  <a:txBody>
                    <a:bodyPr/>
                    <a:lstStyle/>
                    <a:p>
                      <a:pPr lvl="0">
                        <a:buNone/>
                      </a:pPr>
                      <a:r>
                        <a:rPr lang="en-US">
                          <a:latin typeface="Times New Roman"/>
                        </a:rPr>
                        <a:t>kg/m</a:t>
                      </a:r>
                      <a:r>
                        <a:rPr lang="en-US" baseline="30000">
                          <a:latin typeface="Times New Roman"/>
                        </a:rPr>
                        <a:t>3</a:t>
                      </a:r>
                    </a:p>
                  </a:txBody>
                  <a:tcPr>
                    <a:lnL w="12700">
                      <a:solidFill>
                        <a:schemeClr val="tx1"/>
                      </a:solidFill>
                    </a:lnL>
                    <a:lnR w="38100">
                      <a:solidFill>
                        <a:schemeClr val="tx1"/>
                      </a:solidFill>
                    </a:lnR>
                    <a:lnT w="12700">
                      <a:solidFill>
                        <a:schemeClr val="tx1"/>
                      </a:solidFill>
                    </a:lnT>
                    <a:lnB w="12700">
                      <a:solidFill>
                        <a:schemeClr val="tx1"/>
                      </a:solidFill>
                    </a:lnB>
                  </a:tcPr>
                </a:tc>
                <a:extLst>
                  <a:ext uri="{0D108BD9-81ED-4DB2-BD59-A6C34878D82A}">
                    <a16:rowId xmlns:a16="http://schemas.microsoft.com/office/drawing/2014/main" val="2985214359"/>
                  </a:ext>
                </a:extLst>
              </a:tr>
              <a:tr h="343484">
                <a:tc>
                  <a:txBody>
                    <a:bodyPr/>
                    <a:lstStyle/>
                    <a:p>
                      <a:pPr lvl="0">
                        <a:buNone/>
                      </a:pPr>
                      <a:r>
                        <a:rPr lang="en-US" sz="1800" b="0" i="0" u="none" strike="noStrike" noProof="0">
                          <a:latin typeface="Times New Roman"/>
                        </a:rPr>
                        <a:t>D</a:t>
                      </a:r>
                    </a:p>
                  </a:txBody>
                  <a:tcPr>
                    <a:lnL w="38100">
                      <a:solidFill>
                        <a:schemeClr val="tx1"/>
                      </a:solidFill>
                    </a:lnL>
                    <a:lnR w="12700">
                      <a:solidFill>
                        <a:schemeClr val="tx1"/>
                      </a:solidFill>
                    </a:lnR>
                    <a:lnT w="12700">
                      <a:solidFill>
                        <a:schemeClr val="tx1"/>
                      </a:solidFill>
                    </a:lnT>
                    <a:lnB w="12700">
                      <a:solidFill>
                        <a:schemeClr val="tx1"/>
                      </a:solidFill>
                    </a:lnB>
                  </a:tcPr>
                </a:tc>
                <a:tc>
                  <a:txBody>
                    <a:bodyPr/>
                    <a:lstStyle/>
                    <a:p>
                      <a:pPr lvl="0">
                        <a:buNone/>
                      </a:pPr>
                      <a:r>
                        <a:rPr lang="en-US">
                          <a:latin typeface="Times New Roman"/>
                        </a:rPr>
                        <a:t>0.1651</a:t>
                      </a:r>
                    </a:p>
                  </a:txBody>
                  <a:tcPr>
                    <a:lnL w="12700">
                      <a:solidFill>
                        <a:schemeClr val="tx1"/>
                      </a:solidFill>
                    </a:lnL>
                    <a:lnR w="12700">
                      <a:solidFill>
                        <a:schemeClr val="tx1"/>
                      </a:solidFill>
                    </a:lnR>
                    <a:lnT w="12700">
                      <a:solidFill>
                        <a:schemeClr val="tx1"/>
                      </a:solidFill>
                    </a:lnT>
                    <a:lnB w="12700">
                      <a:solidFill>
                        <a:schemeClr val="tx1"/>
                      </a:solidFill>
                    </a:lnB>
                  </a:tcPr>
                </a:tc>
                <a:tc>
                  <a:txBody>
                    <a:bodyPr/>
                    <a:lstStyle/>
                    <a:p>
                      <a:pPr lvl="0">
                        <a:buNone/>
                      </a:pPr>
                      <a:r>
                        <a:rPr lang="en-US">
                          <a:latin typeface="Times New Roman"/>
                        </a:rPr>
                        <a:t>m</a:t>
                      </a:r>
                    </a:p>
                  </a:txBody>
                  <a:tcPr>
                    <a:lnL w="12700">
                      <a:solidFill>
                        <a:schemeClr val="tx1"/>
                      </a:solidFill>
                    </a:lnL>
                    <a:lnR w="38100">
                      <a:solidFill>
                        <a:schemeClr val="tx1"/>
                      </a:solidFill>
                    </a:lnR>
                    <a:lnT w="12700">
                      <a:solidFill>
                        <a:schemeClr val="tx1"/>
                      </a:solidFill>
                    </a:lnT>
                    <a:lnB w="12700">
                      <a:solidFill>
                        <a:schemeClr val="tx1"/>
                      </a:solidFill>
                    </a:lnB>
                  </a:tcPr>
                </a:tc>
                <a:extLst>
                  <a:ext uri="{0D108BD9-81ED-4DB2-BD59-A6C34878D82A}">
                    <a16:rowId xmlns:a16="http://schemas.microsoft.com/office/drawing/2014/main" val="3893039607"/>
                  </a:ext>
                </a:extLst>
              </a:tr>
              <a:tr h="343484">
                <a:tc>
                  <a:txBody>
                    <a:bodyPr/>
                    <a:lstStyle/>
                    <a:p>
                      <a:pPr lvl="0">
                        <a:buNone/>
                      </a:pPr>
                      <a:r>
                        <a:rPr lang="en-US" sz="1800" b="0" i="0" u="none" strike="noStrike" noProof="0">
                          <a:latin typeface="Times New Roman"/>
                        </a:rPr>
                        <a:t>ṁ</a:t>
                      </a:r>
                      <a:endParaRPr lang="en-US">
                        <a:latin typeface="Times New Roman"/>
                      </a:endParaRPr>
                    </a:p>
                  </a:txBody>
                  <a:tcPr>
                    <a:lnL w="38100">
                      <a:solidFill>
                        <a:schemeClr val="tx1"/>
                      </a:solidFill>
                    </a:lnL>
                    <a:lnR w="12700">
                      <a:solidFill>
                        <a:schemeClr val="tx1"/>
                      </a:solidFill>
                    </a:lnR>
                    <a:lnT w="12700">
                      <a:solidFill>
                        <a:schemeClr val="tx1"/>
                      </a:solidFill>
                    </a:lnT>
                    <a:lnB w="38100">
                      <a:solidFill>
                        <a:schemeClr val="tx1"/>
                      </a:solidFill>
                    </a:lnB>
                  </a:tcPr>
                </a:tc>
                <a:tc>
                  <a:txBody>
                    <a:bodyPr/>
                    <a:lstStyle/>
                    <a:p>
                      <a:pPr lvl="0">
                        <a:buNone/>
                      </a:pPr>
                      <a:r>
                        <a:rPr lang="en-US">
                          <a:latin typeface="Times New Roman"/>
                        </a:rPr>
                        <a:t>86.4</a:t>
                      </a:r>
                    </a:p>
                  </a:txBody>
                  <a:tcPr>
                    <a:lnL w="12700">
                      <a:solidFill>
                        <a:schemeClr val="tx1"/>
                      </a:solidFill>
                    </a:lnL>
                    <a:lnR w="12700">
                      <a:solidFill>
                        <a:schemeClr val="tx1"/>
                      </a:solidFill>
                    </a:lnR>
                    <a:lnT w="12700">
                      <a:solidFill>
                        <a:schemeClr val="tx1"/>
                      </a:solidFill>
                    </a:lnT>
                    <a:lnB w="38100">
                      <a:solidFill>
                        <a:schemeClr val="tx1"/>
                      </a:solidFill>
                    </a:lnB>
                  </a:tcPr>
                </a:tc>
                <a:tc>
                  <a:txBody>
                    <a:bodyPr/>
                    <a:lstStyle/>
                    <a:p>
                      <a:pPr lvl="0">
                        <a:buNone/>
                      </a:pPr>
                      <a:r>
                        <a:rPr lang="en-US">
                          <a:latin typeface="Times New Roman"/>
                        </a:rPr>
                        <a:t>kg/s</a:t>
                      </a:r>
                    </a:p>
                  </a:txBody>
                  <a:tcPr>
                    <a:lnL w="12700">
                      <a:solidFill>
                        <a:schemeClr val="tx1"/>
                      </a:solidFill>
                    </a:lnL>
                    <a:lnR w="38100">
                      <a:solidFill>
                        <a:schemeClr val="tx1"/>
                      </a:solidFill>
                    </a:lnR>
                    <a:lnT w="12700">
                      <a:solidFill>
                        <a:schemeClr val="tx1"/>
                      </a:solidFill>
                    </a:lnT>
                    <a:lnB w="38100">
                      <a:solidFill>
                        <a:schemeClr val="tx1"/>
                      </a:solidFill>
                    </a:lnB>
                  </a:tcPr>
                </a:tc>
                <a:extLst>
                  <a:ext uri="{0D108BD9-81ED-4DB2-BD59-A6C34878D82A}">
                    <a16:rowId xmlns:a16="http://schemas.microsoft.com/office/drawing/2014/main" val="1002187276"/>
                  </a:ext>
                </a:extLst>
              </a:tr>
            </a:tbl>
          </a:graphicData>
        </a:graphic>
      </p:graphicFrame>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44EB0028-E7E9-E74F-B7CD-88B9746A1212}"/>
                  </a:ext>
                </a:extLst>
              </p:cNvPr>
              <p:cNvSpPr txBox="1"/>
              <p:nvPr/>
            </p:nvSpPr>
            <p:spPr>
              <a:xfrm>
                <a:off x="1130025" y="4757687"/>
                <a:ext cx="2890538" cy="931024"/>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2400" i="1" smtClean="0">
                          <a:latin typeface="Cambria Math" panose="02040503050406030204" pitchFamily="18" charset="0"/>
                          <a:ea typeface="Cambria Math" panose="02040503050406030204" pitchFamily="18" charset="0"/>
                        </a:rPr>
                        <m:t>∆</m:t>
                      </m:r>
                      <m:r>
                        <a:rPr lang="en-US" sz="2400" b="0" i="1" smtClean="0">
                          <a:latin typeface="Cambria Math" panose="02040503050406030204" pitchFamily="18" charset="0"/>
                          <a:ea typeface="Cambria Math" panose="02040503050406030204" pitchFamily="18" charset="0"/>
                        </a:rPr>
                        <m:t>𝑝</m:t>
                      </m:r>
                      <m:r>
                        <a:rPr lang="en-US" sz="2400" b="0" i="1" smtClean="0">
                          <a:latin typeface="Cambria Math" panose="02040503050406030204" pitchFamily="18" charset="0"/>
                          <a:ea typeface="Cambria Math" panose="02040503050406030204" pitchFamily="18" charset="0"/>
                        </a:rPr>
                        <m:t>=</m:t>
                      </m:r>
                      <m:f>
                        <m:fPr>
                          <m:ctrlPr>
                            <a:rPr lang="en-US" sz="2400" b="0" i="1" smtClean="0">
                              <a:latin typeface="Cambria Math" panose="02040503050406030204" pitchFamily="18" charset="0"/>
                              <a:ea typeface="Cambria Math" panose="02040503050406030204" pitchFamily="18" charset="0"/>
                            </a:rPr>
                          </m:ctrlPr>
                        </m:fPr>
                        <m:num>
                          <m:r>
                            <a:rPr lang="en-US" sz="2400" b="0" i="1" smtClean="0">
                              <a:latin typeface="Cambria Math" panose="02040503050406030204" pitchFamily="18" charset="0"/>
                              <a:ea typeface="Cambria Math" panose="02040503050406030204" pitchFamily="18" charset="0"/>
                            </a:rPr>
                            <m:t>𝑓𝐿</m:t>
                          </m:r>
                        </m:num>
                        <m:den>
                          <m:r>
                            <a:rPr lang="en-US" sz="2400" b="0" i="1" smtClean="0">
                              <a:latin typeface="Cambria Math" panose="02040503050406030204" pitchFamily="18" charset="0"/>
                              <a:ea typeface="Cambria Math" panose="02040503050406030204" pitchFamily="18" charset="0"/>
                            </a:rPr>
                            <m:t>2</m:t>
                          </m:r>
                          <m:r>
                            <a:rPr lang="en-US" sz="2400" b="0" i="1" smtClean="0">
                              <a:latin typeface="Cambria Math" panose="02040503050406030204" pitchFamily="18" charset="0"/>
                              <a:ea typeface="Cambria Math" panose="02040503050406030204" pitchFamily="18" charset="0"/>
                            </a:rPr>
                            <m:t>𝐷</m:t>
                          </m:r>
                          <m:r>
                            <a:rPr lang="en-US" sz="2400" b="0" i="1" smtClean="0">
                              <a:latin typeface="Cambria Math" panose="02040503050406030204" pitchFamily="18" charset="0"/>
                              <a:ea typeface="Cambria Math" panose="02040503050406030204" pitchFamily="18" charset="0"/>
                            </a:rPr>
                            <m:t>𝜌</m:t>
                          </m:r>
                        </m:den>
                      </m:f>
                      <m:sSup>
                        <m:sSupPr>
                          <m:ctrlPr>
                            <a:rPr lang="en-US" sz="2400" b="0" i="1" smtClean="0">
                              <a:latin typeface="Cambria Math" panose="02040503050406030204" pitchFamily="18" charset="0"/>
                              <a:ea typeface="Cambria Math" panose="02040503050406030204" pitchFamily="18" charset="0"/>
                            </a:rPr>
                          </m:ctrlPr>
                        </m:sSupPr>
                        <m:e>
                          <m:d>
                            <m:dPr>
                              <m:begChr m:val="["/>
                              <m:endChr m:val="]"/>
                              <m:ctrlPr>
                                <a:rPr lang="en-US" sz="2400" b="0" i="1" smtClean="0">
                                  <a:latin typeface="Cambria Math" panose="02040503050406030204" pitchFamily="18" charset="0"/>
                                  <a:ea typeface="Cambria Math" panose="02040503050406030204" pitchFamily="18" charset="0"/>
                                </a:rPr>
                              </m:ctrlPr>
                            </m:dPr>
                            <m:e>
                              <m:f>
                                <m:fPr>
                                  <m:ctrlPr>
                                    <a:rPr lang="en-US" sz="2400" i="1">
                                      <a:latin typeface="Cambria Math" panose="02040503050406030204" pitchFamily="18" charset="0"/>
                                      <a:ea typeface="Cambria Math" panose="02040503050406030204" pitchFamily="18" charset="0"/>
                                    </a:rPr>
                                  </m:ctrlPr>
                                </m:fPr>
                                <m:num>
                                  <m:r>
                                    <a:rPr lang="en-US" sz="2400" i="1">
                                      <a:latin typeface="Cambria Math" panose="02040503050406030204" pitchFamily="18" charset="0"/>
                                      <a:ea typeface="Cambria Math" panose="02040503050406030204" pitchFamily="18" charset="0"/>
                                    </a:rPr>
                                    <m:t>(4</m:t>
                                  </m:r>
                                  <m:acc>
                                    <m:accPr>
                                      <m:chr m:val="̇"/>
                                      <m:ctrlPr>
                                        <a:rPr lang="en-US" sz="2400" i="1">
                                          <a:latin typeface="Cambria Math" panose="02040503050406030204" pitchFamily="18" charset="0"/>
                                          <a:ea typeface="Cambria Math" panose="02040503050406030204" pitchFamily="18" charset="0"/>
                                        </a:rPr>
                                      </m:ctrlPr>
                                    </m:accPr>
                                    <m:e>
                                      <m:r>
                                        <a:rPr lang="en-US" sz="2400" i="1">
                                          <a:latin typeface="Cambria Math" panose="02040503050406030204" pitchFamily="18" charset="0"/>
                                          <a:ea typeface="Cambria Math" panose="02040503050406030204" pitchFamily="18" charset="0"/>
                                        </a:rPr>
                                        <m:t>𝑚</m:t>
                                      </m:r>
                                      <m:r>
                                        <a:rPr lang="en-US" sz="2400" i="1">
                                          <a:latin typeface="Cambria Math" panose="02040503050406030204" pitchFamily="18" charset="0"/>
                                          <a:ea typeface="Cambria Math" panose="02040503050406030204" pitchFamily="18" charset="0"/>
                                        </a:rPr>
                                        <m:t>) </m:t>
                                      </m:r>
                                    </m:e>
                                  </m:acc>
                                </m:num>
                                <m:den>
                                  <m:r>
                                    <a:rPr lang="en-US" sz="2400" i="1">
                                      <a:latin typeface="Cambria Math" panose="02040503050406030204" pitchFamily="18" charset="0"/>
                                      <a:ea typeface="Cambria Math" panose="02040503050406030204" pitchFamily="18" charset="0"/>
                                    </a:rPr>
                                    <m:t>(</m:t>
                                  </m:r>
                                  <m:r>
                                    <a:rPr lang="en-US" sz="2400" i="1">
                                      <a:latin typeface="Cambria Math" panose="02040503050406030204" pitchFamily="18" charset="0"/>
                                      <a:ea typeface="Cambria Math" panose="02040503050406030204" pitchFamily="18" charset="0"/>
                                    </a:rPr>
                                    <m:t>𝜋</m:t>
                                  </m:r>
                                  <m:r>
                                    <a:rPr lang="en-US" sz="2400" i="1">
                                      <a:latin typeface="Cambria Math" panose="02040503050406030204" pitchFamily="18" charset="0"/>
                                      <a:ea typeface="Cambria Math" panose="02040503050406030204" pitchFamily="18" charset="0"/>
                                    </a:rPr>
                                    <m:t>𝐷</m:t>
                                  </m:r>
                                  <m:r>
                                    <a:rPr lang="en-US" sz="2400" i="1">
                                      <a:latin typeface="Cambria Math" panose="02040503050406030204" pitchFamily="18" charset="0"/>
                                      <a:ea typeface="Cambria Math" panose="02040503050406030204" pitchFamily="18" charset="0"/>
                                    </a:rPr>
                                    <m:t>)</m:t>
                                  </m:r>
                                </m:den>
                              </m:f>
                            </m:e>
                          </m:d>
                        </m:e>
                        <m:sup>
                          <m:r>
                            <a:rPr lang="en-US" sz="2400" b="0" i="1" smtClean="0">
                              <a:latin typeface="Cambria Math" panose="02040503050406030204" pitchFamily="18" charset="0"/>
                              <a:ea typeface="Cambria Math" panose="02040503050406030204" pitchFamily="18" charset="0"/>
                            </a:rPr>
                            <m:t>2</m:t>
                          </m:r>
                        </m:sup>
                      </m:sSup>
                    </m:oMath>
                  </m:oMathPara>
                </a14:m>
                <a:endParaRPr lang="en-US" sz="2400" dirty="0"/>
              </a:p>
            </p:txBody>
          </p:sp>
        </mc:Choice>
        <mc:Fallback xmlns="">
          <p:sp>
            <p:nvSpPr>
              <p:cNvPr id="10" name="TextBox 9">
                <a:extLst>
                  <a:ext uri="{FF2B5EF4-FFF2-40B4-BE49-F238E27FC236}">
                    <a16:creationId xmlns:a16="http://schemas.microsoft.com/office/drawing/2014/main" id="{44EB0028-E7E9-E74F-B7CD-88B9746A1212}"/>
                  </a:ext>
                </a:extLst>
              </p:cNvPr>
              <p:cNvSpPr txBox="1">
                <a:spLocks noRot="1" noChangeAspect="1" noMove="1" noResize="1" noEditPoints="1" noAdjustHandles="1" noChangeArrowheads="1" noChangeShapeType="1" noTextEdit="1"/>
              </p:cNvSpPr>
              <p:nvPr/>
            </p:nvSpPr>
            <p:spPr>
              <a:xfrm>
                <a:off x="1130025" y="4757687"/>
                <a:ext cx="2890538" cy="931024"/>
              </a:xfrm>
              <a:prstGeom prst="rect">
                <a:avLst/>
              </a:prstGeom>
              <a:blipFill>
                <a:blip r:embed="rId5"/>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43960267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D53088-6D81-47EA-8141-D81596AC4579}"/>
              </a:ext>
            </a:extLst>
          </p:cNvPr>
          <p:cNvSpPr>
            <a:spLocks noGrp="1"/>
          </p:cNvSpPr>
          <p:nvPr>
            <p:ph type="title"/>
          </p:nvPr>
        </p:nvSpPr>
        <p:spPr>
          <a:xfrm>
            <a:off x="838200" y="61674"/>
            <a:ext cx="10515600" cy="1325563"/>
          </a:xfrm>
        </p:spPr>
        <p:txBody>
          <a:bodyPr/>
          <a:lstStyle/>
          <a:p>
            <a:r>
              <a:rPr lang="en-US">
                <a:latin typeface="Times New Roman"/>
                <a:cs typeface="Calibri Light"/>
              </a:rPr>
              <a:t>Finding the Friction Factor</a:t>
            </a:r>
            <a:endParaRPr lang="en-US">
              <a:latin typeface="Times New Roman"/>
            </a:endParaRPr>
          </a:p>
        </p:txBody>
      </p:sp>
      <p:sp>
        <p:nvSpPr>
          <p:cNvPr id="4" name="Slide Number Placeholder 3">
            <a:extLst>
              <a:ext uri="{FF2B5EF4-FFF2-40B4-BE49-F238E27FC236}">
                <a16:creationId xmlns:a16="http://schemas.microsoft.com/office/drawing/2014/main" id="{52E2FEBF-ACF8-4EF6-8FBB-30B8BE64D89D}"/>
              </a:ext>
            </a:extLst>
          </p:cNvPr>
          <p:cNvSpPr>
            <a:spLocks noGrp="1"/>
          </p:cNvSpPr>
          <p:nvPr>
            <p:ph type="sldNum" sz="quarter" idx="12"/>
          </p:nvPr>
        </p:nvSpPr>
        <p:spPr>
          <a:xfrm>
            <a:off x="9200322" y="6137689"/>
            <a:ext cx="2816086" cy="444638"/>
          </a:xfrm>
        </p:spPr>
        <p:txBody>
          <a:bodyPr/>
          <a:lstStyle/>
          <a:p>
            <a:fld id="{6F1FABC0-072B-4F22-8F9B-95A9D10B0206}" type="slidenum">
              <a:rPr lang="en-US" sz="1400" dirty="0" smtClean="0">
                <a:latin typeface="Arial"/>
                <a:cs typeface="Arial"/>
              </a:rPr>
              <a:pPr/>
              <a:t>25</a:t>
            </a:fld>
            <a:endParaRPr lang="en-US" sz="1400">
              <a:latin typeface="Calibri" panose="020F0502020204030204"/>
              <a:cs typeface="Calibri"/>
            </a:endParaRPr>
          </a:p>
        </p:txBody>
      </p:sp>
      <p:sp>
        <p:nvSpPr>
          <p:cNvPr id="7" name="TextBox 3">
            <a:extLst>
              <a:ext uri="{FF2B5EF4-FFF2-40B4-BE49-F238E27FC236}">
                <a16:creationId xmlns:a16="http://schemas.microsoft.com/office/drawing/2014/main" id="{73A065D4-382A-4B30-A461-1862069EEA40}"/>
              </a:ext>
            </a:extLst>
          </p:cNvPr>
          <p:cNvSpPr txBox="1"/>
          <p:nvPr/>
        </p:nvSpPr>
        <p:spPr>
          <a:xfrm>
            <a:off x="733951" y="1646889"/>
            <a:ext cx="4825091" cy="64633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1">
                <a:latin typeface="Times New Roman"/>
                <a:cs typeface="Calibri"/>
              </a:rPr>
              <a:t>First figure out whether the flow is laminar or turbulent with the Reynold’s Number</a:t>
            </a:r>
          </a:p>
        </p:txBody>
      </p:sp>
      <p:sp>
        <p:nvSpPr>
          <p:cNvPr id="8" name="TextBox 4">
            <a:extLst>
              <a:ext uri="{FF2B5EF4-FFF2-40B4-BE49-F238E27FC236}">
                <a16:creationId xmlns:a16="http://schemas.microsoft.com/office/drawing/2014/main" id="{331844C0-3BCE-4D97-A3CA-CDB8204FB4DD}"/>
              </a:ext>
            </a:extLst>
          </p:cNvPr>
          <p:cNvSpPr txBox="1"/>
          <p:nvPr/>
        </p:nvSpPr>
        <p:spPr>
          <a:xfrm>
            <a:off x="914688" y="3759730"/>
            <a:ext cx="4965270" cy="3693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1">
                <a:latin typeface="Times New Roman"/>
                <a:cs typeface="Calibri"/>
              </a:rPr>
              <a:t>Use Chen Correlation to find the friction factor</a:t>
            </a:r>
          </a:p>
        </p:txBody>
      </p:sp>
      <p:sp>
        <p:nvSpPr>
          <p:cNvPr id="11" name="Content Placeholder 5">
            <a:extLst>
              <a:ext uri="{FF2B5EF4-FFF2-40B4-BE49-F238E27FC236}">
                <a16:creationId xmlns:a16="http://schemas.microsoft.com/office/drawing/2014/main" id="{4CEA6FD3-ED65-42DC-A167-844CE89F19E8}"/>
              </a:ext>
            </a:extLst>
          </p:cNvPr>
          <p:cNvSpPr txBox="1">
            <a:spLocks/>
          </p:cNvSpPr>
          <p:nvPr/>
        </p:nvSpPr>
        <p:spPr>
          <a:xfrm>
            <a:off x="10363200" y="5611399"/>
            <a:ext cx="1828800" cy="310896"/>
          </a:xfrm>
          <a:prstGeom prst="rect">
            <a:avLst/>
          </a:prstGeom>
        </p:spPr>
        <p:txBody>
          <a:bodyPr vert="horz" lIns="91440" tIns="45720" rIns="91440" bIns="45720" rtlCol="0" anchor="t">
            <a:noAutofit/>
          </a:bodyP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en-US" sz="1400">
                <a:solidFill>
                  <a:schemeClr val="tx1"/>
                </a:solidFill>
                <a:latin typeface="Times New Roman"/>
                <a:cs typeface="Times New Roman"/>
              </a:rPr>
              <a:t>Bianca Marius</a:t>
            </a:r>
            <a:endParaRPr lang="en-US" sz="1400">
              <a:solidFill>
                <a:schemeClr val="tx1"/>
              </a:solidFill>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F9150512-2188-F625-C6B0-595D5FF1288C}"/>
              </a:ext>
            </a:extLst>
          </p:cNvPr>
          <p:cNvSpPr txBox="1"/>
          <p:nvPr/>
        </p:nvSpPr>
        <p:spPr>
          <a:xfrm>
            <a:off x="6305424" y="1563496"/>
            <a:ext cx="274320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latin typeface="Times New Roman"/>
                <a:cs typeface="Segoe UI"/>
              </a:rPr>
              <a:t>Known:</a:t>
            </a:r>
            <a:r>
              <a:rPr lang="en-US">
                <a:latin typeface="Times New Roman"/>
                <a:cs typeface="Segoe UI"/>
              </a:rPr>
              <a:t>​ ​</a:t>
            </a:r>
            <a:endParaRPr lang="en-US"/>
          </a:p>
          <a:p>
            <a:endParaRPr lang="en-US">
              <a:latin typeface="Times New Roman"/>
              <a:cs typeface="Segoe UI"/>
            </a:endParaRPr>
          </a:p>
        </p:txBody>
      </p:sp>
      <p:sp>
        <p:nvSpPr>
          <p:cNvPr id="14" name="TextBox 13">
            <a:extLst>
              <a:ext uri="{FF2B5EF4-FFF2-40B4-BE49-F238E27FC236}">
                <a16:creationId xmlns:a16="http://schemas.microsoft.com/office/drawing/2014/main" id="{416EECD1-2FBC-1B4E-FA14-DDD84587FEC7}"/>
              </a:ext>
            </a:extLst>
          </p:cNvPr>
          <p:cNvSpPr txBox="1"/>
          <p:nvPr/>
        </p:nvSpPr>
        <p:spPr>
          <a:xfrm>
            <a:off x="1316966" y="4293079"/>
            <a:ext cx="3361426" cy="49244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600" dirty="0" err="1">
                <a:latin typeface="Times New Roman"/>
              </a:rPr>
              <a:t>ƒ</a:t>
            </a:r>
            <a:r>
              <a:rPr lang="en-US" sz="2600" dirty="0">
                <a:latin typeface="Times New Roman"/>
              </a:rPr>
              <a:t>= f(</a:t>
            </a:r>
            <a:r>
              <a:rPr lang="en-US" sz="2600" dirty="0" err="1">
                <a:latin typeface="Times New Roman"/>
              </a:rPr>
              <a:t>Re</a:t>
            </a:r>
            <a:r>
              <a:rPr lang="en-US" sz="2600" baseline="-25000" dirty="0" err="1">
                <a:latin typeface="Times New Roman"/>
              </a:rPr>
              <a:t>D</a:t>
            </a:r>
            <a:r>
              <a:rPr lang="en-US" sz="2600" dirty="0">
                <a:latin typeface="Times New Roman"/>
              </a:rPr>
              <a:t> </a:t>
            </a:r>
            <a:r>
              <a:rPr lang="en-US" sz="2600" dirty="0">
                <a:latin typeface="Times New Roman"/>
                <a:cs typeface="Times New Roman"/>
              </a:rPr>
              <a:t>, </a:t>
            </a:r>
            <a:r>
              <a:rPr lang="en-US" sz="2600" dirty="0" err="1">
                <a:latin typeface="Times New Roman"/>
                <a:cs typeface="Times New Roman"/>
              </a:rPr>
              <a:t>ε</a:t>
            </a:r>
            <a:r>
              <a:rPr lang="en-US" sz="2600" dirty="0">
                <a:latin typeface="Times New Roman"/>
                <a:cs typeface="Times New Roman"/>
              </a:rPr>
              <a:t>, D</a:t>
            </a:r>
            <a:r>
              <a:rPr lang="en-US" sz="2600" dirty="0">
                <a:latin typeface="Times New Roman"/>
              </a:rPr>
              <a:t>)</a:t>
            </a:r>
            <a:endParaRPr lang="en-US" sz="2600" dirty="0"/>
          </a:p>
        </p:txBody>
      </p:sp>
      <p:sp>
        <p:nvSpPr>
          <p:cNvPr id="17" name="TextBox 16">
            <a:extLst>
              <a:ext uri="{FF2B5EF4-FFF2-40B4-BE49-F238E27FC236}">
                <a16:creationId xmlns:a16="http://schemas.microsoft.com/office/drawing/2014/main" id="{11C36934-BD65-7B18-D183-BB2C34F9B383}"/>
              </a:ext>
            </a:extLst>
          </p:cNvPr>
          <p:cNvSpPr txBox="1"/>
          <p:nvPr/>
        </p:nvSpPr>
        <p:spPr>
          <a:xfrm>
            <a:off x="4724400" y="3200400"/>
            <a:ext cx="2743200" cy="5539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latin typeface="Segoe UI"/>
              <a:cs typeface="Segoe UI"/>
            </a:endParaRPr>
          </a:p>
          <a:p>
            <a:endParaRPr lang="en-US" sz="1200">
              <a:cs typeface="Segoe UI"/>
            </a:endParaRPr>
          </a:p>
        </p:txBody>
      </p:sp>
      <p:graphicFrame>
        <p:nvGraphicFramePr>
          <p:cNvPr id="3" name="Table 6">
            <a:extLst>
              <a:ext uri="{FF2B5EF4-FFF2-40B4-BE49-F238E27FC236}">
                <a16:creationId xmlns:a16="http://schemas.microsoft.com/office/drawing/2014/main" id="{292A0CD3-4162-4B3E-9077-F045023941AD}"/>
              </a:ext>
            </a:extLst>
          </p:cNvPr>
          <p:cNvGraphicFramePr>
            <a:graphicFrameLocks noGrp="1"/>
          </p:cNvGraphicFramePr>
          <p:nvPr>
            <p:ph idx="1"/>
            <p:extLst>
              <p:ext uri="{D42A27DB-BD31-4B8C-83A1-F6EECF244321}">
                <p14:modId xmlns:p14="http://schemas.microsoft.com/office/powerpoint/2010/main" val="3304540121"/>
              </p:ext>
            </p:extLst>
          </p:nvPr>
        </p:nvGraphicFramePr>
        <p:xfrm>
          <a:off x="6306570" y="1966771"/>
          <a:ext cx="4265076" cy="2054580"/>
        </p:xfrm>
        <a:graphic>
          <a:graphicData uri="http://schemas.openxmlformats.org/drawingml/2006/table">
            <a:tbl>
              <a:tblPr firstRow="1" bandRow="1">
                <a:tableStyleId>{7E9639D4-E3E2-4D34-9284-5A2195B3D0D7}</a:tableStyleId>
              </a:tblPr>
              <a:tblGrid>
                <a:gridCol w="1421692">
                  <a:extLst>
                    <a:ext uri="{9D8B030D-6E8A-4147-A177-3AD203B41FA5}">
                      <a16:colId xmlns:a16="http://schemas.microsoft.com/office/drawing/2014/main" val="3257785484"/>
                    </a:ext>
                  </a:extLst>
                </a:gridCol>
                <a:gridCol w="1421692">
                  <a:extLst>
                    <a:ext uri="{9D8B030D-6E8A-4147-A177-3AD203B41FA5}">
                      <a16:colId xmlns:a16="http://schemas.microsoft.com/office/drawing/2014/main" val="1827373521"/>
                    </a:ext>
                  </a:extLst>
                </a:gridCol>
                <a:gridCol w="1421692">
                  <a:extLst>
                    <a:ext uri="{9D8B030D-6E8A-4147-A177-3AD203B41FA5}">
                      <a16:colId xmlns:a16="http://schemas.microsoft.com/office/drawing/2014/main" val="4010424237"/>
                    </a:ext>
                  </a:extLst>
                </a:gridCol>
              </a:tblGrid>
              <a:tr h="410916">
                <a:tc>
                  <a:txBody>
                    <a:bodyPr/>
                    <a:lstStyle/>
                    <a:p>
                      <a:r>
                        <a:rPr lang="en-US" b="1">
                          <a:solidFill>
                            <a:schemeClr val="tx1"/>
                          </a:solidFill>
                          <a:latin typeface="Times New Roman"/>
                        </a:rPr>
                        <a:t>Variable</a:t>
                      </a:r>
                    </a:p>
                  </a:txBody>
                  <a:tcPr>
                    <a:lnL w="38100">
                      <a:solidFill>
                        <a:schemeClr val="tx1"/>
                      </a:solidFill>
                    </a:lnL>
                    <a:lnR w="38100">
                      <a:solidFill>
                        <a:schemeClr val="tx1"/>
                      </a:solidFill>
                    </a:lnR>
                    <a:lnT w="38100">
                      <a:solidFill>
                        <a:schemeClr val="tx1"/>
                      </a:solidFill>
                    </a:lnT>
                    <a:lnB w="38100">
                      <a:solidFill>
                        <a:schemeClr val="tx1"/>
                      </a:solidFill>
                    </a:lnB>
                    <a:solidFill>
                      <a:schemeClr val="bg1"/>
                    </a:solidFill>
                  </a:tcPr>
                </a:tc>
                <a:tc>
                  <a:txBody>
                    <a:bodyPr/>
                    <a:lstStyle/>
                    <a:p>
                      <a:r>
                        <a:rPr lang="en-US" b="1">
                          <a:solidFill>
                            <a:schemeClr val="tx1"/>
                          </a:solidFill>
                          <a:latin typeface="Times New Roman"/>
                        </a:rPr>
                        <a:t>Value</a:t>
                      </a:r>
                    </a:p>
                  </a:txBody>
                  <a:tcPr>
                    <a:lnL w="38100">
                      <a:solidFill>
                        <a:schemeClr val="tx1"/>
                      </a:solidFill>
                    </a:lnL>
                    <a:lnR w="38100">
                      <a:solidFill>
                        <a:schemeClr val="tx1"/>
                      </a:solidFill>
                    </a:lnR>
                    <a:lnT w="38100">
                      <a:solidFill>
                        <a:schemeClr val="tx1"/>
                      </a:solidFill>
                    </a:lnT>
                    <a:lnB w="38100">
                      <a:solidFill>
                        <a:schemeClr val="tx1"/>
                      </a:solidFill>
                    </a:lnB>
                    <a:solidFill>
                      <a:schemeClr val="bg1"/>
                    </a:solidFill>
                  </a:tcPr>
                </a:tc>
                <a:tc>
                  <a:txBody>
                    <a:bodyPr/>
                    <a:lstStyle/>
                    <a:p>
                      <a:r>
                        <a:rPr lang="en-US" b="1">
                          <a:solidFill>
                            <a:schemeClr val="tx1"/>
                          </a:solidFill>
                          <a:latin typeface="Times New Roman"/>
                        </a:rPr>
                        <a:t>Units</a:t>
                      </a:r>
                    </a:p>
                  </a:txBody>
                  <a:tcPr>
                    <a:lnL w="38100">
                      <a:solidFill>
                        <a:schemeClr val="tx1"/>
                      </a:solidFill>
                    </a:lnL>
                    <a:lnR w="38100">
                      <a:solidFill>
                        <a:schemeClr val="tx1"/>
                      </a:solidFill>
                    </a:lnR>
                    <a:lnT w="38100">
                      <a:solidFill>
                        <a:schemeClr val="tx1"/>
                      </a:solidFill>
                    </a:lnT>
                    <a:lnB w="38100">
                      <a:solidFill>
                        <a:schemeClr val="tx1"/>
                      </a:solidFill>
                    </a:lnB>
                    <a:solidFill>
                      <a:schemeClr val="bg1"/>
                    </a:solidFill>
                  </a:tcPr>
                </a:tc>
                <a:extLst>
                  <a:ext uri="{0D108BD9-81ED-4DB2-BD59-A6C34878D82A}">
                    <a16:rowId xmlns:a16="http://schemas.microsoft.com/office/drawing/2014/main" val="2368839310"/>
                  </a:ext>
                </a:extLst>
              </a:tr>
              <a:tr h="410916">
                <a:tc>
                  <a:txBody>
                    <a:bodyPr/>
                    <a:lstStyle/>
                    <a:p>
                      <a:pPr lvl="0">
                        <a:buNone/>
                      </a:pPr>
                      <a:r>
                        <a:rPr lang="en-US" sz="1800" b="0" i="0" u="none" strike="noStrike" noProof="0">
                          <a:latin typeface="Times New Roman"/>
                        </a:rPr>
                        <a:t>µ</a:t>
                      </a:r>
                      <a:r>
                        <a:rPr lang="en-US" sz="1800" b="0" i="0" u="none" strike="noStrike" baseline="-25000" noProof="0">
                          <a:latin typeface="Times New Roman"/>
                        </a:rPr>
                        <a:t>water</a:t>
                      </a:r>
                      <a:endParaRPr lang="en-US" sz="1800" b="0" i="0" u="none" strike="noStrike" noProof="0">
                        <a:latin typeface="Times New Roman"/>
                      </a:endParaRPr>
                    </a:p>
                  </a:txBody>
                  <a:tcPr>
                    <a:lnL w="38100">
                      <a:solidFill>
                        <a:schemeClr val="tx1"/>
                      </a:solidFill>
                    </a:lnL>
                    <a:lnR w="12700">
                      <a:solidFill>
                        <a:schemeClr val="tx1"/>
                      </a:solidFill>
                    </a:lnR>
                    <a:lnT w="38100">
                      <a:solidFill>
                        <a:schemeClr val="tx1"/>
                      </a:solidFill>
                    </a:lnT>
                    <a:lnB w="12700">
                      <a:solidFill>
                        <a:schemeClr val="tx1"/>
                      </a:solidFill>
                    </a:lnB>
                  </a:tcPr>
                </a:tc>
                <a:tc>
                  <a:txBody>
                    <a:bodyPr/>
                    <a:lstStyle/>
                    <a:p>
                      <a:pPr lvl="0">
                        <a:buNone/>
                      </a:pPr>
                      <a:r>
                        <a:rPr lang="en-US" sz="1800" b="0" i="0" u="none" strike="noStrike" noProof="0" dirty="0">
                          <a:latin typeface="Times New Roman"/>
                        </a:rPr>
                        <a:t> 8.9 x 10</a:t>
                      </a:r>
                      <a:r>
                        <a:rPr lang="en-US" sz="1800" b="0" i="0" u="none" strike="noStrike" baseline="30000" noProof="0" dirty="0">
                          <a:latin typeface="Times New Roman"/>
                        </a:rPr>
                        <a:t>-4</a:t>
                      </a:r>
                    </a:p>
                  </a:txBody>
                  <a:tcPr>
                    <a:lnL w="12700">
                      <a:solidFill>
                        <a:schemeClr val="tx1"/>
                      </a:solidFill>
                    </a:lnL>
                    <a:lnR w="12700">
                      <a:solidFill>
                        <a:schemeClr val="tx1"/>
                      </a:solidFill>
                    </a:lnR>
                    <a:lnT w="38100">
                      <a:solidFill>
                        <a:schemeClr val="tx1"/>
                      </a:solidFill>
                    </a:lnT>
                    <a:lnB w="12700">
                      <a:solidFill>
                        <a:schemeClr val="tx1"/>
                      </a:solidFill>
                    </a:lnB>
                  </a:tcPr>
                </a:tc>
                <a:tc>
                  <a:txBody>
                    <a:bodyPr/>
                    <a:lstStyle/>
                    <a:p>
                      <a:pPr lvl="0">
                        <a:buNone/>
                      </a:pPr>
                      <a:r>
                        <a:rPr lang="en-US" sz="1800" b="0" i="0" u="none" strike="noStrike" noProof="0" dirty="0">
                          <a:latin typeface="Times New Roman"/>
                        </a:rPr>
                        <a:t> </a:t>
                      </a:r>
                      <a:r>
                        <a:rPr lang="en-US" sz="1800" b="0" i="0" u="none" strike="noStrike" noProof="0" dirty="0" err="1">
                          <a:latin typeface="Times New Roman"/>
                        </a:rPr>
                        <a:t>Pa•s</a:t>
                      </a:r>
                      <a:r>
                        <a:rPr lang="en-US" sz="1800" b="0" i="0" u="none" strike="noStrike" noProof="0" dirty="0">
                          <a:latin typeface="Times New Roman"/>
                        </a:rPr>
                        <a:t> </a:t>
                      </a:r>
                      <a:endParaRPr lang="en-US" dirty="0">
                        <a:latin typeface="Times New Roman"/>
                      </a:endParaRPr>
                    </a:p>
                  </a:txBody>
                  <a:tcPr>
                    <a:lnL w="12700">
                      <a:solidFill>
                        <a:schemeClr val="tx1"/>
                      </a:solidFill>
                    </a:lnL>
                    <a:lnR w="38100">
                      <a:solidFill>
                        <a:schemeClr val="tx1"/>
                      </a:solidFill>
                    </a:lnR>
                    <a:lnT w="38100">
                      <a:solidFill>
                        <a:schemeClr val="tx1"/>
                      </a:solidFill>
                    </a:lnT>
                    <a:lnB w="12700">
                      <a:solidFill>
                        <a:schemeClr val="tx1"/>
                      </a:solidFill>
                    </a:lnB>
                  </a:tcPr>
                </a:tc>
                <a:extLst>
                  <a:ext uri="{0D108BD9-81ED-4DB2-BD59-A6C34878D82A}">
                    <a16:rowId xmlns:a16="http://schemas.microsoft.com/office/drawing/2014/main" val="3303845538"/>
                  </a:ext>
                </a:extLst>
              </a:tr>
              <a:tr h="410916">
                <a:tc>
                  <a:txBody>
                    <a:bodyPr/>
                    <a:lstStyle/>
                    <a:p>
                      <a:pPr lvl="0">
                        <a:buNone/>
                      </a:pPr>
                      <a:r>
                        <a:rPr lang="en-US" sz="1800" b="0" i="0" u="none" strike="noStrike" noProof="0">
                          <a:latin typeface="Times New Roman"/>
                        </a:rPr>
                        <a:t>ε</a:t>
                      </a:r>
                    </a:p>
                  </a:txBody>
                  <a:tcPr>
                    <a:lnL w="38100">
                      <a:solidFill>
                        <a:schemeClr val="tx1"/>
                      </a:solidFill>
                    </a:lnL>
                    <a:lnR w="12700">
                      <a:solidFill>
                        <a:schemeClr val="tx1"/>
                      </a:solidFill>
                    </a:lnR>
                    <a:lnT w="12700">
                      <a:solidFill>
                        <a:schemeClr val="tx1"/>
                      </a:solidFill>
                    </a:lnT>
                    <a:lnB w="12700">
                      <a:solidFill>
                        <a:schemeClr val="tx1"/>
                      </a:solidFill>
                    </a:lnB>
                  </a:tcPr>
                </a:tc>
                <a:tc>
                  <a:txBody>
                    <a:bodyPr/>
                    <a:lstStyle/>
                    <a:p>
                      <a:pPr lvl="0">
                        <a:buNone/>
                      </a:pPr>
                      <a:r>
                        <a:rPr lang="en-US" sz="1800" b="0" i="0" u="none" strike="noStrike" noProof="0" dirty="0">
                          <a:latin typeface="Times New Roman"/>
                        </a:rPr>
                        <a:t>1.5 x 10</a:t>
                      </a:r>
                      <a:r>
                        <a:rPr lang="en-US" sz="1800" b="0" i="0" u="none" strike="noStrike" baseline="30000" noProof="0" dirty="0">
                          <a:latin typeface="Times New Roman"/>
                        </a:rPr>
                        <a:t>-6</a:t>
                      </a:r>
                      <a:r>
                        <a:rPr lang="en-US" sz="1800" b="0" i="0" u="none" strike="noStrike" noProof="0" dirty="0">
                          <a:latin typeface="Times New Roman"/>
                        </a:rPr>
                        <a:t> </a:t>
                      </a:r>
                      <a:endParaRPr lang="en-US" dirty="0">
                        <a:latin typeface="Times New Roman"/>
                      </a:endParaRPr>
                    </a:p>
                  </a:txBody>
                  <a:tcPr>
                    <a:lnL w="12700">
                      <a:solidFill>
                        <a:schemeClr val="tx1"/>
                      </a:solidFill>
                    </a:lnL>
                    <a:lnR w="12700">
                      <a:solidFill>
                        <a:schemeClr val="tx1"/>
                      </a:solidFill>
                    </a:lnR>
                    <a:lnT w="12700">
                      <a:solidFill>
                        <a:schemeClr val="tx1"/>
                      </a:solidFill>
                    </a:lnT>
                    <a:lnB w="12700">
                      <a:solidFill>
                        <a:schemeClr val="tx1"/>
                      </a:solidFill>
                    </a:lnB>
                  </a:tcPr>
                </a:tc>
                <a:tc>
                  <a:txBody>
                    <a:bodyPr/>
                    <a:lstStyle/>
                    <a:p>
                      <a:pPr lvl="0">
                        <a:buNone/>
                      </a:pPr>
                      <a:r>
                        <a:rPr lang="en-US" dirty="0">
                          <a:latin typeface="Times New Roman"/>
                        </a:rPr>
                        <a:t>m</a:t>
                      </a:r>
                    </a:p>
                  </a:txBody>
                  <a:tcPr>
                    <a:lnL w="12700">
                      <a:solidFill>
                        <a:schemeClr val="tx1"/>
                      </a:solidFill>
                    </a:lnL>
                    <a:lnR w="38100">
                      <a:solidFill>
                        <a:schemeClr val="tx1"/>
                      </a:solidFill>
                    </a:lnR>
                    <a:lnT w="12700">
                      <a:solidFill>
                        <a:schemeClr val="tx1"/>
                      </a:solidFill>
                    </a:lnT>
                    <a:lnB w="12700">
                      <a:solidFill>
                        <a:schemeClr val="tx1"/>
                      </a:solidFill>
                    </a:lnB>
                  </a:tcPr>
                </a:tc>
                <a:extLst>
                  <a:ext uri="{0D108BD9-81ED-4DB2-BD59-A6C34878D82A}">
                    <a16:rowId xmlns:a16="http://schemas.microsoft.com/office/drawing/2014/main" val="2985214359"/>
                  </a:ext>
                </a:extLst>
              </a:tr>
              <a:tr h="410916">
                <a:tc>
                  <a:txBody>
                    <a:bodyPr/>
                    <a:lstStyle/>
                    <a:p>
                      <a:pPr lvl="0">
                        <a:buNone/>
                      </a:pPr>
                      <a:r>
                        <a:rPr lang="en-US" sz="1800" b="0" i="0" u="none" strike="noStrike" noProof="0">
                          <a:latin typeface="Times New Roman"/>
                        </a:rPr>
                        <a:t>D</a:t>
                      </a:r>
                    </a:p>
                  </a:txBody>
                  <a:tcPr>
                    <a:lnL w="38100">
                      <a:solidFill>
                        <a:schemeClr val="tx1"/>
                      </a:solidFill>
                    </a:lnL>
                    <a:lnR w="12700">
                      <a:solidFill>
                        <a:schemeClr val="tx1"/>
                      </a:solidFill>
                    </a:lnR>
                    <a:lnT w="12700">
                      <a:solidFill>
                        <a:schemeClr val="tx1"/>
                      </a:solidFill>
                    </a:lnT>
                    <a:lnB w="12700">
                      <a:solidFill>
                        <a:schemeClr val="tx1"/>
                      </a:solidFill>
                    </a:lnB>
                  </a:tcPr>
                </a:tc>
                <a:tc>
                  <a:txBody>
                    <a:bodyPr/>
                    <a:lstStyle/>
                    <a:p>
                      <a:pPr lvl="0">
                        <a:buNone/>
                      </a:pPr>
                      <a:r>
                        <a:rPr lang="en-US" dirty="0">
                          <a:latin typeface="Times New Roman"/>
                        </a:rPr>
                        <a:t>0.165</a:t>
                      </a:r>
                      <a:r>
                        <a:rPr lang="en-US" baseline="0" dirty="0">
                          <a:latin typeface="Times New Roman"/>
                        </a:rPr>
                        <a:t>1</a:t>
                      </a:r>
                    </a:p>
                  </a:txBody>
                  <a:tcPr>
                    <a:lnL w="12700">
                      <a:solidFill>
                        <a:schemeClr val="tx1"/>
                      </a:solidFill>
                    </a:lnL>
                    <a:lnR w="12700">
                      <a:solidFill>
                        <a:schemeClr val="tx1"/>
                      </a:solidFill>
                    </a:lnR>
                    <a:lnT w="12700">
                      <a:solidFill>
                        <a:schemeClr val="tx1"/>
                      </a:solidFill>
                    </a:lnT>
                    <a:lnB w="12700">
                      <a:solidFill>
                        <a:schemeClr val="tx1"/>
                      </a:solidFill>
                    </a:lnB>
                  </a:tcPr>
                </a:tc>
                <a:tc>
                  <a:txBody>
                    <a:bodyPr/>
                    <a:lstStyle/>
                    <a:p>
                      <a:pPr lvl="0">
                        <a:buNone/>
                      </a:pPr>
                      <a:r>
                        <a:rPr lang="en-US">
                          <a:latin typeface="Times New Roman"/>
                        </a:rPr>
                        <a:t>m</a:t>
                      </a:r>
                    </a:p>
                  </a:txBody>
                  <a:tcPr>
                    <a:lnL w="12700">
                      <a:solidFill>
                        <a:schemeClr val="tx1"/>
                      </a:solidFill>
                    </a:lnL>
                    <a:lnR w="38100">
                      <a:solidFill>
                        <a:schemeClr val="tx1"/>
                      </a:solidFill>
                    </a:lnR>
                    <a:lnT w="12700">
                      <a:solidFill>
                        <a:schemeClr val="tx1"/>
                      </a:solidFill>
                    </a:lnT>
                    <a:lnB w="12700">
                      <a:solidFill>
                        <a:schemeClr val="tx1"/>
                      </a:solidFill>
                    </a:lnB>
                  </a:tcPr>
                </a:tc>
                <a:extLst>
                  <a:ext uri="{0D108BD9-81ED-4DB2-BD59-A6C34878D82A}">
                    <a16:rowId xmlns:a16="http://schemas.microsoft.com/office/drawing/2014/main" val="3893039607"/>
                  </a:ext>
                </a:extLst>
              </a:tr>
              <a:tr h="410916">
                <a:tc>
                  <a:txBody>
                    <a:bodyPr/>
                    <a:lstStyle/>
                    <a:p>
                      <a:pPr lvl="0">
                        <a:buNone/>
                      </a:pPr>
                      <a:r>
                        <a:rPr lang="en-US" sz="1800" b="0" i="0" u="none" strike="noStrike" noProof="0">
                          <a:latin typeface="Times New Roman"/>
                        </a:rPr>
                        <a:t>ṁ</a:t>
                      </a:r>
                    </a:p>
                  </a:txBody>
                  <a:tcPr>
                    <a:lnL w="38100">
                      <a:solidFill>
                        <a:schemeClr val="tx1"/>
                      </a:solidFill>
                    </a:lnL>
                    <a:lnR w="12700">
                      <a:solidFill>
                        <a:schemeClr val="tx1"/>
                      </a:solidFill>
                    </a:lnR>
                    <a:lnT w="12700">
                      <a:solidFill>
                        <a:schemeClr val="tx1"/>
                      </a:solidFill>
                    </a:lnT>
                    <a:lnB w="38100">
                      <a:solidFill>
                        <a:schemeClr val="tx1"/>
                      </a:solidFill>
                    </a:lnB>
                  </a:tcPr>
                </a:tc>
                <a:tc>
                  <a:txBody>
                    <a:bodyPr/>
                    <a:lstStyle/>
                    <a:p>
                      <a:pPr lvl="0">
                        <a:buNone/>
                      </a:pPr>
                      <a:r>
                        <a:rPr lang="en-US" dirty="0">
                          <a:latin typeface="Times New Roman"/>
                        </a:rPr>
                        <a:t>86.4</a:t>
                      </a:r>
                    </a:p>
                  </a:txBody>
                  <a:tcPr>
                    <a:lnL w="12700">
                      <a:solidFill>
                        <a:schemeClr val="tx1"/>
                      </a:solidFill>
                    </a:lnL>
                    <a:lnR w="12700">
                      <a:solidFill>
                        <a:schemeClr val="tx1"/>
                      </a:solidFill>
                    </a:lnR>
                    <a:lnT w="12700">
                      <a:solidFill>
                        <a:schemeClr val="tx1"/>
                      </a:solidFill>
                    </a:lnT>
                    <a:lnB w="38100">
                      <a:solidFill>
                        <a:schemeClr val="tx1"/>
                      </a:solidFill>
                    </a:lnB>
                  </a:tcPr>
                </a:tc>
                <a:tc>
                  <a:txBody>
                    <a:bodyPr/>
                    <a:lstStyle/>
                    <a:p>
                      <a:pPr lvl="0">
                        <a:buNone/>
                      </a:pPr>
                      <a:r>
                        <a:rPr lang="en-US" dirty="0">
                          <a:latin typeface="Times New Roman"/>
                        </a:rPr>
                        <a:t>kg/s</a:t>
                      </a:r>
                    </a:p>
                  </a:txBody>
                  <a:tcPr>
                    <a:lnL w="12700">
                      <a:solidFill>
                        <a:schemeClr val="tx1"/>
                      </a:solidFill>
                    </a:lnL>
                    <a:lnR w="38100">
                      <a:solidFill>
                        <a:schemeClr val="tx1"/>
                      </a:solidFill>
                    </a:lnR>
                    <a:lnT w="12700">
                      <a:solidFill>
                        <a:schemeClr val="tx1"/>
                      </a:solidFill>
                    </a:lnT>
                    <a:lnB w="38100">
                      <a:solidFill>
                        <a:schemeClr val="tx1"/>
                      </a:solidFill>
                    </a:lnB>
                  </a:tcPr>
                </a:tc>
                <a:extLst>
                  <a:ext uri="{0D108BD9-81ED-4DB2-BD59-A6C34878D82A}">
                    <a16:rowId xmlns:a16="http://schemas.microsoft.com/office/drawing/2014/main" val="1002187276"/>
                  </a:ext>
                </a:extLst>
              </a:tr>
            </a:tbl>
          </a:graphicData>
        </a:graphic>
      </p:graphicFrame>
      <p:sp>
        <p:nvSpPr>
          <p:cNvPr id="12" name="TextBox 11">
            <a:extLst>
              <a:ext uri="{FF2B5EF4-FFF2-40B4-BE49-F238E27FC236}">
                <a16:creationId xmlns:a16="http://schemas.microsoft.com/office/drawing/2014/main" id="{8BCB0238-DD0E-C847-0ED8-E567B1A172F8}"/>
              </a:ext>
            </a:extLst>
          </p:cNvPr>
          <p:cNvSpPr txBox="1"/>
          <p:nvPr/>
        </p:nvSpPr>
        <p:spPr>
          <a:xfrm>
            <a:off x="1316966" y="2483329"/>
            <a:ext cx="3361426" cy="89255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600" err="1">
                <a:latin typeface="Times New Roman"/>
              </a:rPr>
              <a:t>Re</a:t>
            </a:r>
            <a:r>
              <a:rPr lang="en-US" sz="2600" baseline="-25000" err="1">
                <a:latin typeface="Times New Roman"/>
              </a:rPr>
              <a:t>D</a:t>
            </a:r>
            <a:r>
              <a:rPr lang="en-US" sz="2600">
                <a:latin typeface="Times New Roman"/>
              </a:rPr>
              <a:t> </a:t>
            </a:r>
            <a:r>
              <a:rPr lang="en-US" sz="2600">
                <a:latin typeface="Times New Roman"/>
                <a:cs typeface="Times New Roman"/>
              </a:rPr>
              <a:t>= 4ṁ</a:t>
            </a:r>
            <a:br>
              <a:rPr lang="en-US" sz="2600">
                <a:latin typeface="Times New Roman"/>
                <a:cs typeface="Times New Roman"/>
              </a:rPr>
            </a:br>
            <a:r>
              <a:rPr lang="en-US" sz="2600">
                <a:latin typeface="Times New Roman"/>
                <a:cs typeface="Times New Roman"/>
              </a:rPr>
              <a:t>          πµD</a:t>
            </a:r>
          </a:p>
        </p:txBody>
      </p:sp>
      <p:sp>
        <p:nvSpPr>
          <p:cNvPr id="13" name="TextBox 12">
            <a:extLst>
              <a:ext uri="{FF2B5EF4-FFF2-40B4-BE49-F238E27FC236}">
                <a16:creationId xmlns:a16="http://schemas.microsoft.com/office/drawing/2014/main" id="{B94EDC88-2AA0-207D-EE13-16B54431ED5F}"/>
              </a:ext>
            </a:extLst>
          </p:cNvPr>
          <p:cNvSpPr txBox="1"/>
          <p:nvPr/>
        </p:nvSpPr>
        <p:spPr>
          <a:xfrm>
            <a:off x="2078966" y="2546828"/>
            <a:ext cx="3361426" cy="49244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600">
                <a:latin typeface="Times New Roman"/>
                <a:cs typeface="Times New Roman"/>
              </a:rPr>
              <a:t>____</a:t>
            </a:r>
          </a:p>
        </p:txBody>
      </p:sp>
    </p:spTree>
    <p:extLst>
      <p:ext uri="{BB962C8B-B14F-4D97-AF65-F5344CB8AC3E}">
        <p14:creationId xmlns:p14="http://schemas.microsoft.com/office/powerpoint/2010/main" val="309387571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D53088-6D81-47EA-8141-D81596AC4579}"/>
              </a:ext>
            </a:extLst>
          </p:cNvPr>
          <p:cNvSpPr>
            <a:spLocks noGrp="1"/>
          </p:cNvSpPr>
          <p:nvPr>
            <p:ph type="title"/>
          </p:nvPr>
        </p:nvSpPr>
        <p:spPr/>
        <p:txBody>
          <a:bodyPr/>
          <a:lstStyle/>
          <a:p>
            <a:r>
              <a:rPr lang="en-US">
                <a:latin typeface="Times New Roman"/>
                <a:cs typeface="Calibri Light"/>
              </a:rPr>
              <a:t>Estimated Power Needed</a:t>
            </a:r>
            <a:endParaRPr lang="en-US">
              <a:latin typeface="Times New Roman"/>
            </a:endParaRPr>
          </a:p>
        </p:txBody>
      </p:sp>
      <p:sp>
        <p:nvSpPr>
          <p:cNvPr id="4" name="Slide Number Placeholder 3">
            <a:extLst>
              <a:ext uri="{FF2B5EF4-FFF2-40B4-BE49-F238E27FC236}">
                <a16:creationId xmlns:a16="http://schemas.microsoft.com/office/drawing/2014/main" id="{52E2FEBF-ACF8-4EF6-8FBB-30B8BE64D89D}"/>
              </a:ext>
            </a:extLst>
          </p:cNvPr>
          <p:cNvSpPr>
            <a:spLocks noGrp="1"/>
          </p:cNvSpPr>
          <p:nvPr>
            <p:ph type="sldNum" sz="quarter" idx="12"/>
          </p:nvPr>
        </p:nvSpPr>
        <p:spPr>
          <a:xfrm>
            <a:off x="9200322" y="6137689"/>
            <a:ext cx="2816086" cy="444638"/>
          </a:xfrm>
        </p:spPr>
        <p:txBody>
          <a:bodyPr/>
          <a:lstStyle/>
          <a:p>
            <a:fld id="{6F1FABC0-072B-4F22-8F9B-95A9D10B0206}" type="slidenum">
              <a:rPr lang="en-US" sz="1400" dirty="0" smtClean="0">
                <a:latin typeface="Arial"/>
                <a:cs typeface="Arial"/>
              </a:rPr>
              <a:pPr/>
              <a:t>26</a:t>
            </a:fld>
            <a:endParaRPr lang="en-US" sz="1400">
              <a:latin typeface="Calibri" panose="020F0502020204030204"/>
              <a:cs typeface="Calibri"/>
            </a:endParaRPr>
          </a:p>
        </p:txBody>
      </p:sp>
      <p:sp>
        <p:nvSpPr>
          <p:cNvPr id="7" name="TextBox 3">
            <a:extLst>
              <a:ext uri="{FF2B5EF4-FFF2-40B4-BE49-F238E27FC236}">
                <a16:creationId xmlns:a16="http://schemas.microsoft.com/office/drawing/2014/main" id="{73A065D4-382A-4B30-A461-1862069EEA40}"/>
              </a:ext>
            </a:extLst>
          </p:cNvPr>
          <p:cNvSpPr txBox="1"/>
          <p:nvPr/>
        </p:nvSpPr>
        <p:spPr>
          <a:xfrm>
            <a:off x="562356" y="1717333"/>
            <a:ext cx="4961162" cy="73866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400" b="1">
                <a:latin typeface="Times New Roman"/>
                <a:cs typeface="Calibri"/>
              </a:rPr>
              <a:t>Figure out the volumetric flow rate:</a:t>
            </a:r>
          </a:p>
          <a:p>
            <a:endParaRPr lang="en-US">
              <a:latin typeface="Times New Roman"/>
              <a:cs typeface="Calibri"/>
            </a:endParaRPr>
          </a:p>
        </p:txBody>
      </p:sp>
      <p:sp>
        <p:nvSpPr>
          <p:cNvPr id="8" name="TextBox 4">
            <a:extLst>
              <a:ext uri="{FF2B5EF4-FFF2-40B4-BE49-F238E27FC236}">
                <a16:creationId xmlns:a16="http://schemas.microsoft.com/office/drawing/2014/main" id="{331844C0-3BCE-4D97-A3CA-CDB8204FB4DD}"/>
              </a:ext>
            </a:extLst>
          </p:cNvPr>
          <p:cNvSpPr txBox="1"/>
          <p:nvPr/>
        </p:nvSpPr>
        <p:spPr>
          <a:xfrm>
            <a:off x="561237" y="4260506"/>
            <a:ext cx="4597878" cy="120032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400" b="1">
                <a:latin typeface="Times New Roman"/>
                <a:cs typeface="Times New Roman"/>
              </a:rPr>
              <a:t>Power Required:</a:t>
            </a:r>
          </a:p>
          <a:p>
            <a:endParaRPr lang="en-US" sz="2400">
              <a:latin typeface="Times New Roman"/>
              <a:cs typeface="Calibri"/>
            </a:endParaRPr>
          </a:p>
          <a:p>
            <a:r>
              <a:rPr lang="en-US" sz="2400">
                <a:latin typeface="Times New Roman"/>
                <a:cs typeface="Times New Roman"/>
              </a:rPr>
              <a:t>      V̇*</a:t>
            </a:r>
            <a:r>
              <a:rPr lang="en-US" sz="2400" err="1">
                <a:latin typeface="Times New Roman"/>
                <a:ea typeface="+mn-lt"/>
                <a:cs typeface="+mn-lt"/>
              </a:rPr>
              <a:t>Δp</a:t>
            </a:r>
            <a:r>
              <a:rPr lang="en-US" sz="2400">
                <a:latin typeface="Times New Roman"/>
                <a:ea typeface="+mn-lt"/>
                <a:cs typeface="+mn-lt"/>
              </a:rPr>
              <a:t> = 9630 W  </a:t>
            </a:r>
            <a:endParaRPr lang="en-US">
              <a:latin typeface="Times New Roman"/>
              <a:cs typeface="Times New Roman"/>
            </a:endParaRPr>
          </a:p>
        </p:txBody>
      </p:sp>
      <p:sp>
        <p:nvSpPr>
          <p:cNvPr id="11" name="Content Placeholder 5">
            <a:extLst>
              <a:ext uri="{FF2B5EF4-FFF2-40B4-BE49-F238E27FC236}">
                <a16:creationId xmlns:a16="http://schemas.microsoft.com/office/drawing/2014/main" id="{4CEA6FD3-ED65-42DC-A167-844CE89F19E8}"/>
              </a:ext>
            </a:extLst>
          </p:cNvPr>
          <p:cNvSpPr txBox="1">
            <a:spLocks/>
          </p:cNvSpPr>
          <p:nvPr/>
        </p:nvSpPr>
        <p:spPr>
          <a:xfrm>
            <a:off x="10363200" y="5611399"/>
            <a:ext cx="1828800" cy="310896"/>
          </a:xfrm>
          <a:prstGeom prst="rect">
            <a:avLst/>
          </a:prstGeom>
        </p:spPr>
        <p:txBody>
          <a:bodyPr vert="horz" lIns="91440" tIns="45720" rIns="91440" bIns="45720" rtlCol="0" anchor="t">
            <a:noAutofit/>
          </a:bodyP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en-US" sz="1400">
                <a:solidFill>
                  <a:schemeClr val="tx1"/>
                </a:solidFill>
                <a:latin typeface="Times New Roman"/>
                <a:cs typeface="Times New Roman"/>
              </a:rPr>
              <a:t>Bianca Marius</a:t>
            </a:r>
            <a:endParaRPr lang="en-US" sz="1400">
              <a:solidFill>
                <a:schemeClr val="tx1"/>
              </a:solidFill>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C4A4FF7A-AB4C-4EAC-A405-295D8F0BDA49}"/>
              </a:ext>
            </a:extLst>
          </p:cNvPr>
          <p:cNvSpPr txBox="1"/>
          <p:nvPr/>
        </p:nvSpPr>
        <p:spPr>
          <a:xfrm>
            <a:off x="1199657" y="2489675"/>
            <a:ext cx="2743200"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latin typeface="Times New Roman"/>
                <a:ea typeface="Roboto"/>
                <a:cs typeface="Times New Roman"/>
              </a:rPr>
              <a:t>V̇=AV</a:t>
            </a:r>
          </a:p>
          <a:p>
            <a:r>
              <a:rPr lang="en-US" sz="2400">
                <a:latin typeface="Times New Roman"/>
                <a:ea typeface="Roboto"/>
                <a:cs typeface="Times New Roman"/>
              </a:rPr>
              <a:t>V= </a:t>
            </a:r>
            <a:r>
              <a:rPr lang="en-US" sz="2400">
                <a:latin typeface="Times New Roman"/>
                <a:ea typeface="+mn-lt"/>
                <a:cs typeface="+mn-lt"/>
              </a:rPr>
              <a:t>ṁ</a:t>
            </a:r>
          </a:p>
          <a:p>
            <a:r>
              <a:rPr lang="en-US" sz="2400">
                <a:latin typeface="Times New Roman"/>
                <a:ea typeface="+mn-lt"/>
                <a:cs typeface="+mn-lt"/>
              </a:rPr>
              <a:t>    (</a:t>
            </a:r>
            <a:r>
              <a:rPr lang="en-US" sz="2400" err="1">
                <a:latin typeface="Times New Roman"/>
                <a:ea typeface="+mn-lt"/>
                <a:cs typeface="Times New Roman"/>
              </a:rPr>
              <a:t>ρA</a:t>
            </a:r>
            <a:r>
              <a:rPr lang="en-US" sz="2400">
                <a:latin typeface="Times New Roman"/>
                <a:ea typeface="+mn-lt"/>
                <a:cs typeface="Times New Roman"/>
              </a:rPr>
              <a:t>)</a:t>
            </a:r>
            <a:endParaRPr lang="en-US"/>
          </a:p>
        </p:txBody>
      </p:sp>
      <p:sp>
        <p:nvSpPr>
          <p:cNvPr id="3" name="TextBox 2">
            <a:extLst>
              <a:ext uri="{FF2B5EF4-FFF2-40B4-BE49-F238E27FC236}">
                <a16:creationId xmlns:a16="http://schemas.microsoft.com/office/drawing/2014/main" id="{4CDE3B71-BD69-B54A-4459-AF64A26351B9}"/>
              </a:ext>
            </a:extLst>
          </p:cNvPr>
          <p:cNvSpPr txBox="1"/>
          <p:nvPr/>
        </p:nvSpPr>
        <p:spPr>
          <a:xfrm>
            <a:off x="6029729" y="1539536"/>
            <a:ext cx="2743200" cy="7386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a:latin typeface="Times New Roman"/>
                <a:cs typeface="Segoe UI"/>
              </a:rPr>
              <a:t>Known:</a:t>
            </a:r>
            <a:r>
              <a:rPr lang="en-US" sz="2400">
                <a:latin typeface="Times New Roman"/>
                <a:cs typeface="Segoe UI"/>
              </a:rPr>
              <a:t>​</a:t>
            </a:r>
          </a:p>
          <a:p>
            <a:endParaRPr lang="en-US">
              <a:latin typeface="Times New Roman"/>
              <a:cs typeface="Times New Roman"/>
            </a:endParaRPr>
          </a:p>
        </p:txBody>
      </p:sp>
      <p:graphicFrame>
        <p:nvGraphicFramePr>
          <p:cNvPr id="9" name="Table 6">
            <a:extLst>
              <a:ext uri="{FF2B5EF4-FFF2-40B4-BE49-F238E27FC236}">
                <a16:creationId xmlns:a16="http://schemas.microsoft.com/office/drawing/2014/main" id="{86FFD2CE-9A1F-2955-9D87-C3C1EFD0980F}"/>
              </a:ext>
            </a:extLst>
          </p:cNvPr>
          <p:cNvGraphicFramePr>
            <a:graphicFrameLocks noGrp="1"/>
          </p:cNvGraphicFramePr>
          <p:nvPr>
            <p:ph idx="1"/>
            <p:extLst>
              <p:ext uri="{D42A27DB-BD31-4B8C-83A1-F6EECF244321}">
                <p14:modId xmlns:p14="http://schemas.microsoft.com/office/powerpoint/2010/main" val="3982905578"/>
              </p:ext>
            </p:extLst>
          </p:nvPr>
        </p:nvGraphicFramePr>
        <p:xfrm>
          <a:off x="6033624" y="2271429"/>
          <a:ext cx="4631739" cy="2338314"/>
        </p:xfrm>
        <a:graphic>
          <a:graphicData uri="http://schemas.openxmlformats.org/drawingml/2006/table">
            <a:tbl>
              <a:tblPr firstRow="1" bandRow="1">
                <a:tableStyleId>{7E9639D4-E3E2-4D34-9284-5A2195B3D0D7}</a:tableStyleId>
              </a:tblPr>
              <a:tblGrid>
                <a:gridCol w="1543913">
                  <a:extLst>
                    <a:ext uri="{9D8B030D-6E8A-4147-A177-3AD203B41FA5}">
                      <a16:colId xmlns:a16="http://schemas.microsoft.com/office/drawing/2014/main" val="3257785484"/>
                    </a:ext>
                  </a:extLst>
                </a:gridCol>
                <a:gridCol w="1543913">
                  <a:extLst>
                    <a:ext uri="{9D8B030D-6E8A-4147-A177-3AD203B41FA5}">
                      <a16:colId xmlns:a16="http://schemas.microsoft.com/office/drawing/2014/main" val="1827373521"/>
                    </a:ext>
                  </a:extLst>
                </a:gridCol>
                <a:gridCol w="1543913">
                  <a:extLst>
                    <a:ext uri="{9D8B030D-6E8A-4147-A177-3AD203B41FA5}">
                      <a16:colId xmlns:a16="http://schemas.microsoft.com/office/drawing/2014/main" val="4010424237"/>
                    </a:ext>
                  </a:extLst>
                </a:gridCol>
              </a:tblGrid>
              <a:tr h="472638">
                <a:tc>
                  <a:txBody>
                    <a:bodyPr/>
                    <a:lstStyle/>
                    <a:p>
                      <a:r>
                        <a:rPr lang="en-US">
                          <a:solidFill>
                            <a:schemeClr val="tx1"/>
                          </a:solidFill>
                          <a:latin typeface="Times New Roman"/>
                        </a:rPr>
                        <a:t>Variable</a:t>
                      </a:r>
                    </a:p>
                  </a:txBody>
                  <a:tcPr>
                    <a:lnL w="38100">
                      <a:solidFill>
                        <a:schemeClr val="tx1"/>
                      </a:solidFill>
                    </a:lnL>
                    <a:lnR w="38100">
                      <a:solidFill>
                        <a:schemeClr val="tx1"/>
                      </a:solidFill>
                    </a:lnR>
                    <a:lnT w="38100">
                      <a:solidFill>
                        <a:schemeClr val="tx1"/>
                      </a:solidFill>
                    </a:lnT>
                    <a:lnB w="38100">
                      <a:solidFill>
                        <a:schemeClr val="tx1"/>
                      </a:solidFill>
                    </a:lnB>
                    <a:solidFill>
                      <a:schemeClr val="bg1"/>
                    </a:solidFill>
                  </a:tcPr>
                </a:tc>
                <a:tc>
                  <a:txBody>
                    <a:bodyPr/>
                    <a:lstStyle/>
                    <a:p>
                      <a:r>
                        <a:rPr lang="en-US">
                          <a:solidFill>
                            <a:schemeClr val="tx1"/>
                          </a:solidFill>
                          <a:latin typeface="Times New Roman"/>
                        </a:rPr>
                        <a:t>Value</a:t>
                      </a:r>
                    </a:p>
                  </a:txBody>
                  <a:tcPr>
                    <a:lnL w="38100">
                      <a:solidFill>
                        <a:schemeClr val="tx1"/>
                      </a:solidFill>
                    </a:lnL>
                    <a:lnR w="38100">
                      <a:solidFill>
                        <a:schemeClr val="tx1"/>
                      </a:solidFill>
                    </a:lnR>
                    <a:lnT w="38100">
                      <a:solidFill>
                        <a:schemeClr val="tx1"/>
                      </a:solidFill>
                    </a:lnT>
                    <a:lnB w="38100">
                      <a:solidFill>
                        <a:schemeClr val="tx1"/>
                      </a:solidFill>
                    </a:lnB>
                    <a:solidFill>
                      <a:schemeClr val="bg1"/>
                    </a:solidFill>
                  </a:tcPr>
                </a:tc>
                <a:tc>
                  <a:txBody>
                    <a:bodyPr/>
                    <a:lstStyle/>
                    <a:p>
                      <a:r>
                        <a:rPr lang="en-US">
                          <a:solidFill>
                            <a:schemeClr val="tx1"/>
                          </a:solidFill>
                          <a:latin typeface="Times New Roman"/>
                        </a:rPr>
                        <a:t>Unit</a:t>
                      </a:r>
                    </a:p>
                  </a:txBody>
                  <a:tcPr>
                    <a:lnL w="38100">
                      <a:solidFill>
                        <a:schemeClr val="tx1"/>
                      </a:solidFill>
                    </a:lnL>
                    <a:lnR w="38100">
                      <a:solidFill>
                        <a:schemeClr val="tx1"/>
                      </a:solidFill>
                    </a:lnR>
                    <a:lnT w="38100">
                      <a:solidFill>
                        <a:schemeClr val="tx1"/>
                      </a:solidFill>
                    </a:lnT>
                    <a:lnB w="38100">
                      <a:solidFill>
                        <a:schemeClr val="tx1"/>
                      </a:solidFill>
                    </a:lnB>
                    <a:solidFill>
                      <a:schemeClr val="bg1"/>
                    </a:solidFill>
                  </a:tcPr>
                </a:tc>
                <a:extLst>
                  <a:ext uri="{0D108BD9-81ED-4DB2-BD59-A6C34878D82A}">
                    <a16:rowId xmlns:a16="http://schemas.microsoft.com/office/drawing/2014/main" val="2368839310"/>
                  </a:ext>
                </a:extLst>
              </a:tr>
              <a:tr h="472638">
                <a:tc>
                  <a:txBody>
                    <a:bodyPr/>
                    <a:lstStyle/>
                    <a:p>
                      <a:pPr lvl="0">
                        <a:buNone/>
                      </a:pPr>
                      <a:r>
                        <a:rPr lang="en-US" sz="1800" b="0" i="0" u="none" strike="noStrike" noProof="0">
                          <a:latin typeface="Times New Roman"/>
                        </a:rPr>
                        <a:t>ṁ</a:t>
                      </a:r>
                      <a:endParaRPr lang="en-US">
                        <a:latin typeface="Times New Roman"/>
                      </a:endParaRPr>
                    </a:p>
                  </a:txBody>
                  <a:tcPr>
                    <a:lnL w="38100">
                      <a:solidFill>
                        <a:schemeClr val="tx1"/>
                      </a:solidFill>
                    </a:lnL>
                    <a:lnR w="12700">
                      <a:solidFill>
                        <a:schemeClr val="tx1"/>
                      </a:solidFill>
                    </a:lnR>
                    <a:lnT w="38100">
                      <a:solidFill>
                        <a:schemeClr val="tx1"/>
                      </a:solidFill>
                    </a:lnT>
                    <a:lnB w="12700">
                      <a:solidFill>
                        <a:schemeClr val="tx1"/>
                      </a:solidFill>
                    </a:lnB>
                  </a:tcPr>
                </a:tc>
                <a:tc>
                  <a:txBody>
                    <a:bodyPr/>
                    <a:lstStyle/>
                    <a:p>
                      <a:pPr lvl="0">
                        <a:buNone/>
                      </a:pPr>
                      <a:r>
                        <a:rPr lang="en-US">
                          <a:latin typeface="Times New Roman"/>
                        </a:rPr>
                        <a:t>86.4</a:t>
                      </a:r>
                    </a:p>
                  </a:txBody>
                  <a:tcPr>
                    <a:lnL w="12700">
                      <a:solidFill>
                        <a:schemeClr val="tx1"/>
                      </a:solidFill>
                    </a:lnL>
                    <a:lnR w="12700">
                      <a:solidFill>
                        <a:schemeClr val="tx1"/>
                      </a:solidFill>
                    </a:lnR>
                    <a:lnT w="38100">
                      <a:solidFill>
                        <a:schemeClr val="tx1"/>
                      </a:solidFill>
                    </a:lnT>
                    <a:lnB w="12700">
                      <a:solidFill>
                        <a:schemeClr val="tx1"/>
                      </a:solidFill>
                    </a:lnB>
                  </a:tcPr>
                </a:tc>
                <a:tc>
                  <a:txBody>
                    <a:bodyPr/>
                    <a:lstStyle/>
                    <a:p>
                      <a:pPr lvl="0">
                        <a:buNone/>
                      </a:pPr>
                      <a:r>
                        <a:rPr lang="en-US">
                          <a:latin typeface="Times New Roman"/>
                        </a:rPr>
                        <a:t>kg/s</a:t>
                      </a:r>
                    </a:p>
                  </a:txBody>
                  <a:tcPr>
                    <a:lnL w="12700">
                      <a:solidFill>
                        <a:schemeClr val="tx1"/>
                      </a:solidFill>
                    </a:lnL>
                    <a:lnR w="38100">
                      <a:solidFill>
                        <a:schemeClr val="tx1"/>
                      </a:solidFill>
                    </a:lnR>
                    <a:lnT w="38100">
                      <a:solidFill>
                        <a:schemeClr val="tx1"/>
                      </a:solidFill>
                    </a:lnT>
                    <a:lnB w="12700">
                      <a:solidFill>
                        <a:schemeClr val="tx1"/>
                      </a:solidFill>
                    </a:lnB>
                  </a:tcPr>
                </a:tc>
                <a:extLst>
                  <a:ext uri="{0D108BD9-81ED-4DB2-BD59-A6C34878D82A}">
                    <a16:rowId xmlns:a16="http://schemas.microsoft.com/office/drawing/2014/main" val="3303845538"/>
                  </a:ext>
                </a:extLst>
              </a:tr>
              <a:tr h="447762">
                <a:tc>
                  <a:txBody>
                    <a:bodyPr/>
                    <a:lstStyle/>
                    <a:p>
                      <a:pPr lvl="0">
                        <a:buNone/>
                      </a:pPr>
                      <a:r>
                        <a:rPr lang="en-US">
                          <a:latin typeface="Times New Roman"/>
                        </a:rPr>
                        <a:t>A</a:t>
                      </a:r>
                    </a:p>
                  </a:txBody>
                  <a:tcPr>
                    <a:lnL w="38100">
                      <a:solidFill>
                        <a:schemeClr val="tx1"/>
                      </a:solidFill>
                    </a:lnL>
                    <a:lnR w="12700">
                      <a:solidFill>
                        <a:schemeClr val="tx1"/>
                      </a:solidFill>
                    </a:lnR>
                    <a:lnT w="12700">
                      <a:solidFill>
                        <a:schemeClr val="tx1"/>
                      </a:solidFill>
                    </a:lnT>
                    <a:lnB w="12700">
                      <a:solidFill>
                        <a:schemeClr val="tx1"/>
                      </a:solidFill>
                    </a:lnB>
                  </a:tcPr>
                </a:tc>
                <a:tc>
                  <a:txBody>
                    <a:bodyPr/>
                    <a:lstStyle/>
                    <a:p>
                      <a:pPr lvl="0">
                        <a:buNone/>
                      </a:pPr>
                      <a:r>
                        <a:rPr lang="en-US">
                          <a:latin typeface="Times New Roman"/>
                        </a:rPr>
                        <a:t>0.0214</a:t>
                      </a:r>
                    </a:p>
                  </a:txBody>
                  <a:tcPr>
                    <a:lnL w="12700">
                      <a:solidFill>
                        <a:schemeClr val="tx1"/>
                      </a:solidFill>
                    </a:lnL>
                    <a:lnR w="12700">
                      <a:solidFill>
                        <a:schemeClr val="tx1"/>
                      </a:solidFill>
                    </a:lnR>
                    <a:lnT w="12700">
                      <a:solidFill>
                        <a:schemeClr val="tx1"/>
                      </a:solidFill>
                    </a:lnT>
                    <a:lnB w="12700">
                      <a:solidFill>
                        <a:schemeClr val="tx1"/>
                      </a:solidFill>
                    </a:lnB>
                  </a:tcPr>
                </a:tc>
                <a:tc>
                  <a:txBody>
                    <a:bodyPr/>
                    <a:lstStyle/>
                    <a:p>
                      <a:pPr lvl="0">
                        <a:buNone/>
                      </a:pPr>
                      <a:r>
                        <a:rPr lang="en-US" sz="1800" b="0" i="0" u="none" strike="noStrike" noProof="0">
                          <a:latin typeface="Times New Roman"/>
                        </a:rPr>
                        <a:t>m</a:t>
                      </a:r>
                      <a:r>
                        <a:rPr lang="en-US" sz="1800" b="0" i="0" u="none" strike="noStrike" baseline="30000" noProof="0">
                          <a:latin typeface="Times New Roman"/>
                        </a:rPr>
                        <a:t>2</a:t>
                      </a:r>
                      <a:endParaRPr lang="en-US" baseline="30000">
                        <a:latin typeface="Times New Roman"/>
                      </a:endParaRPr>
                    </a:p>
                  </a:txBody>
                  <a:tcPr>
                    <a:lnL w="12700">
                      <a:solidFill>
                        <a:schemeClr val="tx1"/>
                      </a:solidFill>
                    </a:lnL>
                    <a:lnR w="38100">
                      <a:solidFill>
                        <a:schemeClr val="tx1"/>
                      </a:solidFill>
                    </a:lnR>
                    <a:lnT w="12700">
                      <a:solidFill>
                        <a:schemeClr val="tx1"/>
                      </a:solidFill>
                    </a:lnT>
                    <a:lnB w="12700">
                      <a:solidFill>
                        <a:schemeClr val="tx1"/>
                      </a:solidFill>
                    </a:lnB>
                  </a:tcPr>
                </a:tc>
                <a:extLst>
                  <a:ext uri="{0D108BD9-81ED-4DB2-BD59-A6C34878D82A}">
                    <a16:rowId xmlns:a16="http://schemas.microsoft.com/office/drawing/2014/main" val="2985214359"/>
                  </a:ext>
                </a:extLst>
              </a:tr>
              <a:tr h="472638">
                <a:tc>
                  <a:txBody>
                    <a:bodyPr/>
                    <a:lstStyle/>
                    <a:p>
                      <a:pPr lvl="0">
                        <a:buNone/>
                      </a:pPr>
                      <a:r>
                        <a:rPr lang="en-US" sz="1800" b="0" i="0" u="none" strike="noStrike" noProof="0">
                          <a:latin typeface="Times New Roman"/>
                        </a:rPr>
                        <a:t>ρ</a:t>
                      </a:r>
                      <a:r>
                        <a:rPr lang="en-US" sz="1800" b="0" i="0" u="none" strike="noStrike" baseline="-25000" noProof="0">
                          <a:latin typeface="Times New Roman"/>
                        </a:rPr>
                        <a:t>water</a:t>
                      </a:r>
                      <a:endParaRPr lang="en-US" baseline="-25000" err="1">
                        <a:latin typeface="Times New Roman"/>
                      </a:endParaRPr>
                    </a:p>
                  </a:txBody>
                  <a:tcPr>
                    <a:lnL w="38100">
                      <a:solidFill>
                        <a:schemeClr val="tx1"/>
                      </a:solidFill>
                    </a:lnL>
                    <a:lnR w="12700">
                      <a:solidFill>
                        <a:schemeClr val="tx1"/>
                      </a:solidFill>
                    </a:lnR>
                    <a:lnT w="12700">
                      <a:solidFill>
                        <a:schemeClr val="tx1"/>
                      </a:solidFill>
                    </a:lnT>
                    <a:lnB w="12700" cap="flat" cmpd="sng" algn="ctr">
                      <a:solidFill>
                        <a:schemeClr val="tx1"/>
                      </a:solidFill>
                      <a:prstDash val="solid"/>
                      <a:round/>
                      <a:headEnd type="none" w="med" len="med"/>
                      <a:tailEnd type="none" w="med" len="med"/>
                    </a:lnB>
                  </a:tcPr>
                </a:tc>
                <a:tc>
                  <a:txBody>
                    <a:bodyPr/>
                    <a:lstStyle/>
                    <a:p>
                      <a:pPr lvl="0">
                        <a:buNone/>
                      </a:pPr>
                      <a:r>
                        <a:rPr lang="en-US">
                          <a:latin typeface="Times New Roman"/>
                        </a:rPr>
                        <a:t>1000</a:t>
                      </a:r>
                    </a:p>
                  </a:txBody>
                  <a:tcPr>
                    <a:lnL w="12700">
                      <a:solidFill>
                        <a:schemeClr val="tx1"/>
                      </a:solidFill>
                    </a:lnL>
                    <a:lnR w="12700">
                      <a:solidFill>
                        <a:schemeClr val="tx1"/>
                      </a:solidFill>
                    </a:lnR>
                    <a:lnT w="12700">
                      <a:solidFill>
                        <a:schemeClr val="tx1"/>
                      </a:solidFill>
                    </a:lnT>
                    <a:lnB w="12700" cap="flat" cmpd="sng" algn="ctr">
                      <a:solidFill>
                        <a:schemeClr val="tx1"/>
                      </a:solidFill>
                      <a:prstDash val="solid"/>
                      <a:round/>
                      <a:headEnd type="none" w="med" len="med"/>
                      <a:tailEnd type="none" w="med" len="med"/>
                    </a:lnB>
                  </a:tcPr>
                </a:tc>
                <a:tc>
                  <a:txBody>
                    <a:bodyPr/>
                    <a:lstStyle/>
                    <a:p>
                      <a:pPr lvl="0">
                        <a:buNone/>
                      </a:pPr>
                      <a:r>
                        <a:rPr lang="en-US" sz="1800" b="0" i="0" u="none" strike="noStrike" noProof="0">
                          <a:latin typeface="Times New Roman"/>
                        </a:rPr>
                        <a:t>kg/m</a:t>
                      </a:r>
                      <a:r>
                        <a:rPr lang="en-US" sz="1800" b="0" i="0" u="none" strike="noStrike" baseline="30000" noProof="0">
                          <a:latin typeface="Times New Roman"/>
                        </a:rPr>
                        <a:t>3</a:t>
                      </a:r>
                      <a:r>
                        <a:rPr lang="en-US" sz="1800" b="0" i="0" u="none" strike="noStrike" noProof="0">
                          <a:latin typeface="Times New Roman"/>
                        </a:rPr>
                        <a:t> </a:t>
                      </a:r>
                      <a:endParaRPr lang="en-US">
                        <a:latin typeface="Times New Roman"/>
                      </a:endParaRPr>
                    </a:p>
                  </a:txBody>
                  <a:tcPr>
                    <a:lnL w="12700">
                      <a:solidFill>
                        <a:schemeClr val="tx1"/>
                      </a:solidFill>
                    </a:lnL>
                    <a:lnR w="38100">
                      <a:solidFill>
                        <a:schemeClr val="tx1"/>
                      </a:solidFill>
                    </a:lnR>
                    <a:lnT w="12700">
                      <a:solidFill>
                        <a:schemeClr val="tx1"/>
                      </a:solidFill>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93039607"/>
                  </a:ext>
                </a:extLst>
              </a:tr>
              <a:tr h="472638">
                <a:tc>
                  <a:txBody>
                    <a:bodyPr/>
                    <a:lstStyle/>
                    <a:p>
                      <a:pPr lvl="0">
                        <a:buNone/>
                      </a:pPr>
                      <a:r>
                        <a:rPr lang="en-US" sz="1800" b="0" i="0" u="none" strike="noStrike" noProof="0">
                          <a:latin typeface="Times New Roman"/>
                        </a:rPr>
                        <a:t>Δp</a:t>
                      </a:r>
                      <a:endParaRPr lang="en-US" err="1">
                        <a:latin typeface="Times New Roman"/>
                      </a:endParaRPr>
                    </a:p>
                  </a:txBody>
                  <a:tcPr>
                    <a:lnL w="38099">
                      <a:solidFill>
                        <a:schemeClr val="tx1"/>
                      </a:solidFill>
                    </a:lnL>
                    <a:lnR w="12700">
                      <a:solidFill>
                        <a:schemeClr val="tx1"/>
                      </a:solidFill>
                    </a:lnR>
                    <a:lnT w="12700">
                      <a:solidFill>
                        <a:schemeClr val="tx1"/>
                      </a:solidFill>
                    </a:lnT>
                    <a:lnB w="38099">
                      <a:solidFill>
                        <a:schemeClr val="tx1"/>
                      </a:solidFill>
                    </a:lnB>
                  </a:tcPr>
                </a:tc>
                <a:tc>
                  <a:txBody>
                    <a:bodyPr/>
                    <a:lstStyle/>
                    <a:p>
                      <a:pPr lvl="0">
                        <a:buNone/>
                      </a:pPr>
                      <a:r>
                        <a:rPr lang="en-US">
                          <a:latin typeface="Times New Roman"/>
                        </a:rPr>
                        <a:t>111500</a:t>
                      </a:r>
                    </a:p>
                  </a:txBody>
                  <a:tcPr>
                    <a:lnL w="12700">
                      <a:solidFill>
                        <a:schemeClr val="tx1"/>
                      </a:solidFill>
                    </a:lnL>
                    <a:lnR w="12700">
                      <a:solidFill>
                        <a:schemeClr val="tx1"/>
                      </a:solidFill>
                    </a:lnR>
                    <a:lnT w="12700">
                      <a:solidFill>
                        <a:schemeClr val="tx1"/>
                      </a:solidFill>
                    </a:lnT>
                    <a:lnB w="38099">
                      <a:solidFill>
                        <a:schemeClr val="tx1"/>
                      </a:solidFill>
                    </a:lnB>
                  </a:tcPr>
                </a:tc>
                <a:tc>
                  <a:txBody>
                    <a:bodyPr/>
                    <a:lstStyle/>
                    <a:p>
                      <a:pPr lvl="0">
                        <a:buNone/>
                      </a:pPr>
                      <a:r>
                        <a:rPr lang="en-US">
                          <a:latin typeface="Times New Roman"/>
                        </a:rPr>
                        <a:t>Pa</a:t>
                      </a:r>
                    </a:p>
                  </a:txBody>
                  <a:tcPr>
                    <a:lnL w="12700">
                      <a:solidFill>
                        <a:schemeClr val="tx1"/>
                      </a:solidFill>
                    </a:lnL>
                    <a:lnR w="38099">
                      <a:solidFill>
                        <a:schemeClr val="tx1"/>
                      </a:solidFill>
                    </a:lnR>
                    <a:lnT w="12700">
                      <a:solidFill>
                        <a:schemeClr val="tx1"/>
                      </a:solidFill>
                    </a:lnT>
                    <a:lnB w="38099">
                      <a:solidFill>
                        <a:schemeClr val="tx1"/>
                      </a:solidFill>
                    </a:lnB>
                  </a:tcPr>
                </a:tc>
                <a:extLst>
                  <a:ext uri="{0D108BD9-81ED-4DB2-BD59-A6C34878D82A}">
                    <a16:rowId xmlns:a16="http://schemas.microsoft.com/office/drawing/2014/main" val="1002187276"/>
                  </a:ext>
                </a:extLst>
              </a:tr>
            </a:tbl>
          </a:graphicData>
        </a:graphic>
      </p:graphicFrame>
      <p:sp>
        <p:nvSpPr>
          <p:cNvPr id="5" name="TextBox 4">
            <a:extLst>
              <a:ext uri="{FF2B5EF4-FFF2-40B4-BE49-F238E27FC236}">
                <a16:creationId xmlns:a16="http://schemas.microsoft.com/office/drawing/2014/main" id="{9583C232-5FBE-4AE6-B85E-186428A820D5}"/>
              </a:ext>
            </a:extLst>
          </p:cNvPr>
          <p:cNvSpPr txBox="1"/>
          <p:nvPr/>
        </p:nvSpPr>
        <p:spPr>
          <a:xfrm>
            <a:off x="1581550" y="2853745"/>
            <a:ext cx="3361426" cy="49244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600">
                <a:latin typeface="Times New Roman"/>
                <a:cs typeface="Times New Roman"/>
              </a:rPr>
              <a:t>___</a:t>
            </a:r>
          </a:p>
        </p:txBody>
      </p:sp>
    </p:spTree>
    <p:extLst>
      <p:ext uri="{BB962C8B-B14F-4D97-AF65-F5344CB8AC3E}">
        <p14:creationId xmlns:p14="http://schemas.microsoft.com/office/powerpoint/2010/main" val="3976974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FDCCD2-6707-49D0-84C7-066002E6EEEF}"/>
              </a:ext>
            </a:extLst>
          </p:cNvPr>
          <p:cNvSpPr>
            <a:spLocks noGrp="1"/>
          </p:cNvSpPr>
          <p:nvPr>
            <p:ph type="title"/>
          </p:nvPr>
        </p:nvSpPr>
        <p:spPr>
          <a:xfrm>
            <a:off x="838200" y="156081"/>
            <a:ext cx="10515600" cy="1325563"/>
          </a:xfrm>
        </p:spPr>
        <p:txBody>
          <a:bodyPr/>
          <a:lstStyle/>
          <a:p>
            <a:r>
              <a:rPr lang="en-US">
                <a:latin typeface="Times New Roman"/>
                <a:cs typeface="Calibri Light"/>
              </a:rPr>
              <a:t>Piping Cost Analysis</a:t>
            </a:r>
            <a:endParaRPr lang="en-US">
              <a:latin typeface="Times New Roman"/>
            </a:endParaRPr>
          </a:p>
        </p:txBody>
      </p:sp>
      <p:graphicFrame>
        <p:nvGraphicFramePr>
          <p:cNvPr id="5" name="Table 6">
            <a:extLst>
              <a:ext uri="{FF2B5EF4-FFF2-40B4-BE49-F238E27FC236}">
                <a16:creationId xmlns:a16="http://schemas.microsoft.com/office/drawing/2014/main" id="{1314B55E-0578-484E-9478-6F35B40283CC}"/>
              </a:ext>
            </a:extLst>
          </p:cNvPr>
          <p:cNvGraphicFramePr>
            <a:graphicFrameLocks noGrp="1"/>
          </p:cNvGraphicFramePr>
          <p:nvPr>
            <p:ph idx="1"/>
            <p:extLst>
              <p:ext uri="{D42A27DB-BD31-4B8C-83A1-F6EECF244321}">
                <p14:modId xmlns:p14="http://schemas.microsoft.com/office/powerpoint/2010/main" val="3898692323"/>
              </p:ext>
            </p:extLst>
          </p:nvPr>
        </p:nvGraphicFramePr>
        <p:xfrm>
          <a:off x="1849704" y="1744705"/>
          <a:ext cx="7780392" cy="2854180"/>
        </p:xfrm>
        <a:graphic>
          <a:graphicData uri="http://schemas.openxmlformats.org/drawingml/2006/table">
            <a:tbl>
              <a:tblPr firstRow="1" bandRow="1">
                <a:tableStyleId>{7E9639D4-E3E2-4D34-9284-5A2195B3D0D7}</a:tableStyleId>
              </a:tblPr>
              <a:tblGrid>
                <a:gridCol w="2593464">
                  <a:extLst>
                    <a:ext uri="{9D8B030D-6E8A-4147-A177-3AD203B41FA5}">
                      <a16:colId xmlns:a16="http://schemas.microsoft.com/office/drawing/2014/main" val="3257785484"/>
                    </a:ext>
                  </a:extLst>
                </a:gridCol>
                <a:gridCol w="2593464">
                  <a:extLst>
                    <a:ext uri="{9D8B030D-6E8A-4147-A177-3AD203B41FA5}">
                      <a16:colId xmlns:a16="http://schemas.microsoft.com/office/drawing/2014/main" val="1827373521"/>
                    </a:ext>
                  </a:extLst>
                </a:gridCol>
                <a:gridCol w="2593464">
                  <a:extLst>
                    <a:ext uri="{9D8B030D-6E8A-4147-A177-3AD203B41FA5}">
                      <a16:colId xmlns:a16="http://schemas.microsoft.com/office/drawing/2014/main" val="4010424237"/>
                    </a:ext>
                  </a:extLst>
                </a:gridCol>
              </a:tblGrid>
              <a:tr h="570836">
                <a:tc>
                  <a:txBody>
                    <a:bodyPr/>
                    <a:lstStyle/>
                    <a:p>
                      <a:r>
                        <a:rPr lang="en-US">
                          <a:solidFill>
                            <a:schemeClr val="tx1"/>
                          </a:solidFill>
                          <a:latin typeface="Times New Roman"/>
                        </a:rPr>
                        <a:t>Material(All 6")</a:t>
                      </a:r>
                    </a:p>
                  </a:txBody>
                  <a:tcPr>
                    <a:lnL w="38100">
                      <a:solidFill>
                        <a:schemeClr val="tx1"/>
                      </a:solidFill>
                    </a:lnL>
                    <a:lnR w="38100">
                      <a:solidFill>
                        <a:schemeClr val="tx1"/>
                      </a:solidFill>
                    </a:lnR>
                    <a:lnT w="38100">
                      <a:solidFill>
                        <a:schemeClr val="tx1"/>
                      </a:solidFill>
                    </a:lnT>
                    <a:lnB w="38100">
                      <a:solidFill>
                        <a:schemeClr val="tx1"/>
                      </a:solidFill>
                    </a:lnB>
                    <a:solidFill>
                      <a:schemeClr val="bg1"/>
                    </a:solidFill>
                  </a:tcPr>
                </a:tc>
                <a:tc>
                  <a:txBody>
                    <a:bodyPr/>
                    <a:lstStyle/>
                    <a:p>
                      <a:r>
                        <a:rPr lang="en-US">
                          <a:solidFill>
                            <a:schemeClr val="tx1"/>
                          </a:solidFill>
                          <a:latin typeface="Times New Roman"/>
                        </a:rPr>
                        <a:t>Cost per foot</a:t>
                      </a:r>
                    </a:p>
                  </a:txBody>
                  <a:tcPr>
                    <a:lnL w="38100">
                      <a:solidFill>
                        <a:schemeClr val="tx1"/>
                      </a:solidFill>
                    </a:lnL>
                    <a:lnR w="38100">
                      <a:solidFill>
                        <a:schemeClr val="tx1"/>
                      </a:solidFill>
                    </a:lnR>
                    <a:lnT w="38100">
                      <a:solidFill>
                        <a:schemeClr val="tx1"/>
                      </a:solidFill>
                    </a:lnT>
                    <a:lnB w="38100">
                      <a:solidFill>
                        <a:schemeClr val="tx1"/>
                      </a:solidFill>
                    </a:lnB>
                    <a:solidFill>
                      <a:schemeClr val="bg1"/>
                    </a:solidFill>
                  </a:tcPr>
                </a:tc>
                <a:tc>
                  <a:txBody>
                    <a:bodyPr/>
                    <a:lstStyle/>
                    <a:p>
                      <a:r>
                        <a:rPr lang="en-US">
                          <a:solidFill>
                            <a:schemeClr val="tx1"/>
                          </a:solidFill>
                          <a:latin typeface="Times New Roman"/>
                        </a:rPr>
                        <a:t>Total Cost</a:t>
                      </a:r>
                    </a:p>
                  </a:txBody>
                  <a:tcPr>
                    <a:lnL w="38100">
                      <a:solidFill>
                        <a:schemeClr val="tx1"/>
                      </a:solidFill>
                    </a:lnL>
                    <a:lnR w="38100">
                      <a:solidFill>
                        <a:schemeClr val="tx1"/>
                      </a:solidFill>
                    </a:lnR>
                    <a:lnT w="38100">
                      <a:solidFill>
                        <a:schemeClr val="tx1"/>
                      </a:solidFill>
                    </a:lnT>
                    <a:lnB w="38100">
                      <a:solidFill>
                        <a:schemeClr val="tx1"/>
                      </a:solidFill>
                    </a:lnB>
                    <a:solidFill>
                      <a:schemeClr val="bg1"/>
                    </a:solidFill>
                  </a:tcPr>
                </a:tc>
                <a:extLst>
                  <a:ext uri="{0D108BD9-81ED-4DB2-BD59-A6C34878D82A}">
                    <a16:rowId xmlns:a16="http://schemas.microsoft.com/office/drawing/2014/main" val="2368839310"/>
                  </a:ext>
                </a:extLst>
              </a:tr>
              <a:tr h="570836">
                <a:tc>
                  <a:txBody>
                    <a:bodyPr/>
                    <a:lstStyle/>
                    <a:p>
                      <a:pPr lvl="0">
                        <a:buNone/>
                      </a:pPr>
                      <a:r>
                        <a:rPr lang="en-US" b="1">
                          <a:latin typeface="Times New Roman"/>
                        </a:rPr>
                        <a:t>PVC</a:t>
                      </a:r>
                    </a:p>
                  </a:txBody>
                  <a:tcPr>
                    <a:lnL w="38100">
                      <a:solidFill>
                        <a:schemeClr val="tx1"/>
                      </a:solidFill>
                    </a:lnL>
                    <a:lnR w="12700">
                      <a:solidFill>
                        <a:schemeClr val="tx1"/>
                      </a:solidFill>
                    </a:lnR>
                    <a:lnT w="38100">
                      <a:solidFill>
                        <a:schemeClr val="tx1"/>
                      </a:solidFill>
                    </a:lnT>
                    <a:lnB w="12700">
                      <a:solidFill>
                        <a:schemeClr val="tx1"/>
                      </a:solidFill>
                    </a:lnB>
                  </a:tcPr>
                </a:tc>
                <a:tc>
                  <a:txBody>
                    <a:bodyPr/>
                    <a:lstStyle/>
                    <a:p>
                      <a:pPr lvl="0">
                        <a:buNone/>
                      </a:pPr>
                      <a:r>
                        <a:rPr lang="en-US">
                          <a:latin typeface="Times New Roman"/>
                        </a:rPr>
                        <a:t>$5.28-$7.79</a:t>
                      </a:r>
                    </a:p>
                  </a:txBody>
                  <a:tcPr>
                    <a:lnL w="12700">
                      <a:solidFill>
                        <a:schemeClr val="tx1"/>
                      </a:solidFill>
                    </a:lnL>
                    <a:lnR w="12700">
                      <a:solidFill>
                        <a:schemeClr val="tx1"/>
                      </a:solidFill>
                    </a:lnR>
                    <a:lnT w="38100">
                      <a:solidFill>
                        <a:schemeClr val="tx1"/>
                      </a:solidFill>
                    </a:lnT>
                    <a:lnB w="12700">
                      <a:solidFill>
                        <a:schemeClr val="tx1"/>
                      </a:solidFill>
                    </a:lnB>
                  </a:tcPr>
                </a:tc>
                <a:tc>
                  <a:txBody>
                    <a:bodyPr/>
                    <a:lstStyle/>
                    <a:p>
                      <a:pPr lvl="0">
                        <a:buNone/>
                      </a:pPr>
                      <a:r>
                        <a:rPr lang="en-US">
                          <a:latin typeface="Times New Roman"/>
                        </a:rPr>
                        <a:t>$3165-$4675</a:t>
                      </a:r>
                    </a:p>
                  </a:txBody>
                  <a:tcPr>
                    <a:lnL w="12700">
                      <a:solidFill>
                        <a:schemeClr val="tx1"/>
                      </a:solidFill>
                    </a:lnL>
                    <a:lnR w="38100">
                      <a:solidFill>
                        <a:schemeClr val="tx1"/>
                      </a:solidFill>
                    </a:lnR>
                    <a:lnT w="38100">
                      <a:solidFill>
                        <a:schemeClr val="tx1"/>
                      </a:solidFill>
                    </a:lnT>
                    <a:lnB w="12700">
                      <a:solidFill>
                        <a:schemeClr val="tx1"/>
                      </a:solidFill>
                    </a:lnB>
                  </a:tcPr>
                </a:tc>
                <a:extLst>
                  <a:ext uri="{0D108BD9-81ED-4DB2-BD59-A6C34878D82A}">
                    <a16:rowId xmlns:a16="http://schemas.microsoft.com/office/drawing/2014/main" val="3303845538"/>
                  </a:ext>
                </a:extLst>
              </a:tr>
              <a:tr h="570836">
                <a:tc>
                  <a:txBody>
                    <a:bodyPr/>
                    <a:lstStyle/>
                    <a:p>
                      <a:pPr lvl="0">
                        <a:buNone/>
                      </a:pPr>
                      <a:r>
                        <a:rPr lang="en-US" b="1">
                          <a:latin typeface="Times New Roman"/>
                        </a:rPr>
                        <a:t>HDPE</a:t>
                      </a:r>
                    </a:p>
                  </a:txBody>
                  <a:tcPr>
                    <a:lnL w="38100">
                      <a:solidFill>
                        <a:schemeClr val="tx1"/>
                      </a:solidFill>
                    </a:lnL>
                    <a:lnR w="12700">
                      <a:solidFill>
                        <a:schemeClr val="tx1"/>
                      </a:solidFill>
                    </a:lnR>
                    <a:lnT w="12700">
                      <a:solidFill>
                        <a:schemeClr val="tx1"/>
                      </a:solidFill>
                    </a:lnT>
                    <a:lnB w="12700">
                      <a:solidFill>
                        <a:schemeClr val="tx1"/>
                      </a:solidFill>
                    </a:lnB>
                  </a:tcPr>
                </a:tc>
                <a:tc>
                  <a:txBody>
                    <a:bodyPr/>
                    <a:lstStyle/>
                    <a:p>
                      <a:pPr lvl="0">
                        <a:buNone/>
                      </a:pPr>
                      <a:r>
                        <a:rPr lang="en-US">
                          <a:latin typeface="Times New Roman"/>
                        </a:rPr>
                        <a:t>$6.97-$10.21</a:t>
                      </a:r>
                    </a:p>
                  </a:txBody>
                  <a:tcPr>
                    <a:lnL w="12700">
                      <a:solidFill>
                        <a:schemeClr val="tx1"/>
                      </a:solidFill>
                    </a:lnL>
                    <a:lnR w="12700">
                      <a:solidFill>
                        <a:schemeClr val="tx1"/>
                      </a:solidFill>
                    </a:lnR>
                    <a:lnT w="12700">
                      <a:solidFill>
                        <a:schemeClr val="tx1"/>
                      </a:solidFill>
                    </a:lnT>
                    <a:lnB w="12700">
                      <a:solidFill>
                        <a:schemeClr val="tx1"/>
                      </a:solidFill>
                    </a:lnB>
                  </a:tcPr>
                </a:tc>
                <a:tc>
                  <a:txBody>
                    <a:bodyPr/>
                    <a:lstStyle/>
                    <a:p>
                      <a:pPr lvl="0">
                        <a:buNone/>
                      </a:pPr>
                      <a:r>
                        <a:rPr lang="en-US">
                          <a:latin typeface="Times New Roman"/>
                        </a:rPr>
                        <a:t>$4182-$6126</a:t>
                      </a:r>
                    </a:p>
                  </a:txBody>
                  <a:tcPr>
                    <a:lnL w="12700">
                      <a:solidFill>
                        <a:schemeClr val="tx1"/>
                      </a:solidFill>
                    </a:lnL>
                    <a:lnR w="38100">
                      <a:solidFill>
                        <a:schemeClr val="tx1"/>
                      </a:solidFill>
                    </a:lnR>
                    <a:lnT w="12700">
                      <a:solidFill>
                        <a:schemeClr val="tx1"/>
                      </a:solidFill>
                    </a:lnT>
                    <a:lnB w="12700">
                      <a:solidFill>
                        <a:schemeClr val="tx1"/>
                      </a:solidFill>
                    </a:lnB>
                  </a:tcPr>
                </a:tc>
                <a:extLst>
                  <a:ext uri="{0D108BD9-81ED-4DB2-BD59-A6C34878D82A}">
                    <a16:rowId xmlns:a16="http://schemas.microsoft.com/office/drawing/2014/main" val="2985214359"/>
                  </a:ext>
                </a:extLst>
              </a:tr>
              <a:tr h="570836">
                <a:tc>
                  <a:txBody>
                    <a:bodyPr/>
                    <a:lstStyle/>
                    <a:p>
                      <a:pPr lvl="0">
                        <a:buNone/>
                      </a:pPr>
                      <a:r>
                        <a:rPr lang="en-US" b="1">
                          <a:latin typeface="Times New Roman"/>
                        </a:rPr>
                        <a:t>Stainless Steel</a:t>
                      </a:r>
                    </a:p>
                  </a:txBody>
                  <a:tcPr>
                    <a:lnL w="38100">
                      <a:solidFill>
                        <a:schemeClr val="tx1"/>
                      </a:solidFill>
                    </a:lnL>
                    <a:lnR w="12700">
                      <a:solidFill>
                        <a:schemeClr val="tx1"/>
                      </a:solidFill>
                    </a:lnR>
                    <a:lnT w="12700">
                      <a:solidFill>
                        <a:schemeClr val="tx1"/>
                      </a:solidFill>
                    </a:lnT>
                    <a:lnB w="12700">
                      <a:solidFill>
                        <a:schemeClr val="tx1"/>
                      </a:solidFill>
                    </a:lnB>
                  </a:tcPr>
                </a:tc>
                <a:tc>
                  <a:txBody>
                    <a:bodyPr/>
                    <a:lstStyle/>
                    <a:p>
                      <a:pPr lvl="0">
                        <a:buNone/>
                      </a:pPr>
                      <a:r>
                        <a:rPr lang="en-US">
                          <a:latin typeface="Times New Roman"/>
                        </a:rPr>
                        <a:t>$39-$268.07</a:t>
                      </a:r>
                    </a:p>
                  </a:txBody>
                  <a:tcPr>
                    <a:lnL w="12700">
                      <a:solidFill>
                        <a:schemeClr val="tx1"/>
                      </a:solidFill>
                    </a:lnL>
                    <a:lnR w="12700">
                      <a:solidFill>
                        <a:schemeClr val="tx1"/>
                      </a:solidFill>
                    </a:lnR>
                    <a:lnT w="12700">
                      <a:solidFill>
                        <a:schemeClr val="tx1"/>
                      </a:solidFill>
                    </a:lnT>
                    <a:lnB w="12700">
                      <a:solidFill>
                        <a:schemeClr val="tx1"/>
                      </a:solidFill>
                    </a:lnB>
                  </a:tcPr>
                </a:tc>
                <a:tc>
                  <a:txBody>
                    <a:bodyPr/>
                    <a:lstStyle/>
                    <a:p>
                      <a:pPr lvl="0">
                        <a:buNone/>
                      </a:pPr>
                      <a:r>
                        <a:rPr lang="en-US">
                          <a:latin typeface="Times New Roman"/>
                        </a:rPr>
                        <a:t>$23400-160,842</a:t>
                      </a:r>
                    </a:p>
                  </a:txBody>
                  <a:tcPr>
                    <a:lnL w="12700">
                      <a:solidFill>
                        <a:schemeClr val="tx1"/>
                      </a:solidFill>
                    </a:lnL>
                    <a:lnR w="38100">
                      <a:solidFill>
                        <a:schemeClr val="tx1"/>
                      </a:solidFill>
                    </a:lnR>
                    <a:lnT w="12700">
                      <a:solidFill>
                        <a:schemeClr val="tx1"/>
                      </a:solidFill>
                    </a:lnT>
                    <a:lnB w="12700">
                      <a:solidFill>
                        <a:schemeClr val="tx1"/>
                      </a:solidFill>
                    </a:lnB>
                  </a:tcPr>
                </a:tc>
                <a:extLst>
                  <a:ext uri="{0D108BD9-81ED-4DB2-BD59-A6C34878D82A}">
                    <a16:rowId xmlns:a16="http://schemas.microsoft.com/office/drawing/2014/main" val="3893039607"/>
                  </a:ext>
                </a:extLst>
              </a:tr>
              <a:tr h="570836">
                <a:tc>
                  <a:txBody>
                    <a:bodyPr/>
                    <a:lstStyle/>
                    <a:p>
                      <a:pPr lvl="0">
                        <a:buNone/>
                      </a:pPr>
                      <a:r>
                        <a:rPr lang="en-US" b="1">
                          <a:latin typeface="Times New Roman"/>
                        </a:rPr>
                        <a:t>Carbon Steel</a:t>
                      </a:r>
                    </a:p>
                  </a:txBody>
                  <a:tcPr>
                    <a:lnL w="38100">
                      <a:solidFill>
                        <a:schemeClr val="tx1"/>
                      </a:solidFill>
                    </a:lnL>
                    <a:lnR w="12700">
                      <a:solidFill>
                        <a:schemeClr val="tx1"/>
                      </a:solidFill>
                    </a:lnR>
                    <a:lnT w="12700">
                      <a:solidFill>
                        <a:schemeClr val="tx1"/>
                      </a:solidFill>
                    </a:lnT>
                    <a:lnB w="38100">
                      <a:solidFill>
                        <a:schemeClr val="tx1"/>
                      </a:solidFill>
                    </a:lnB>
                  </a:tcPr>
                </a:tc>
                <a:tc>
                  <a:txBody>
                    <a:bodyPr/>
                    <a:lstStyle/>
                    <a:p>
                      <a:pPr lvl="0">
                        <a:buNone/>
                      </a:pPr>
                      <a:r>
                        <a:rPr lang="en-US">
                          <a:latin typeface="Times New Roman"/>
                        </a:rPr>
                        <a:t>$42.45-$61</a:t>
                      </a:r>
                    </a:p>
                  </a:txBody>
                  <a:tcPr>
                    <a:lnL w="12700">
                      <a:solidFill>
                        <a:schemeClr val="tx1"/>
                      </a:solidFill>
                    </a:lnL>
                    <a:lnR w="12700">
                      <a:solidFill>
                        <a:schemeClr val="tx1"/>
                      </a:solidFill>
                    </a:lnR>
                    <a:lnT w="12700">
                      <a:solidFill>
                        <a:schemeClr val="tx1"/>
                      </a:solidFill>
                    </a:lnT>
                    <a:lnB w="38100">
                      <a:solidFill>
                        <a:schemeClr val="tx1"/>
                      </a:solidFill>
                    </a:lnB>
                  </a:tcPr>
                </a:tc>
                <a:tc>
                  <a:txBody>
                    <a:bodyPr/>
                    <a:lstStyle/>
                    <a:p>
                      <a:pPr lvl="0">
                        <a:buNone/>
                      </a:pPr>
                      <a:r>
                        <a:rPr lang="en-US">
                          <a:latin typeface="Times New Roman"/>
                        </a:rPr>
                        <a:t>$25,470-$36,600</a:t>
                      </a:r>
                    </a:p>
                  </a:txBody>
                  <a:tcPr>
                    <a:lnL w="12700">
                      <a:solidFill>
                        <a:schemeClr val="tx1"/>
                      </a:solidFill>
                    </a:lnL>
                    <a:lnR w="38100">
                      <a:solidFill>
                        <a:schemeClr val="tx1"/>
                      </a:solidFill>
                    </a:lnR>
                    <a:lnT w="12700">
                      <a:solidFill>
                        <a:schemeClr val="tx1"/>
                      </a:solidFill>
                    </a:lnT>
                    <a:lnB w="38100">
                      <a:solidFill>
                        <a:schemeClr val="tx1"/>
                      </a:solidFill>
                    </a:lnB>
                  </a:tcPr>
                </a:tc>
                <a:extLst>
                  <a:ext uri="{0D108BD9-81ED-4DB2-BD59-A6C34878D82A}">
                    <a16:rowId xmlns:a16="http://schemas.microsoft.com/office/drawing/2014/main" val="1002187276"/>
                  </a:ext>
                </a:extLst>
              </a:tr>
            </a:tbl>
          </a:graphicData>
        </a:graphic>
      </p:graphicFrame>
      <p:sp>
        <p:nvSpPr>
          <p:cNvPr id="4" name="Slide Number Placeholder 3">
            <a:extLst>
              <a:ext uri="{FF2B5EF4-FFF2-40B4-BE49-F238E27FC236}">
                <a16:creationId xmlns:a16="http://schemas.microsoft.com/office/drawing/2014/main" id="{4D3BF5A3-2156-4AA0-9187-560977520AB9}"/>
              </a:ext>
            </a:extLst>
          </p:cNvPr>
          <p:cNvSpPr>
            <a:spLocks noGrp="1"/>
          </p:cNvSpPr>
          <p:nvPr>
            <p:ph type="sldNum" sz="quarter" idx="12"/>
          </p:nvPr>
        </p:nvSpPr>
        <p:spPr>
          <a:xfrm>
            <a:off x="9351264" y="6176963"/>
            <a:ext cx="2743200" cy="365125"/>
          </a:xfrm>
        </p:spPr>
        <p:txBody>
          <a:bodyPr/>
          <a:lstStyle/>
          <a:p>
            <a:fld id="{6F1FABC0-072B-4F22-8F9B-95A9D10B0206}" type="slidenum">
              <a:rPr lang="en-US" sz="1400" smtClean="0">
                <a:latin typeface="Arial" panose="020B0604020202020204" pitchFamily="34" charset="0"/>
                <a:cs typeface="Arial" panose="020B0604020202020204" pitchFamily="34" charset="0"/>
              </a:rPr>
              <a:pPr/>
              <a:t>27</a:t>
            </a:fld>
            <a:endParaRPr lang="en-US">
              <a:latin typeface="Arial" panose="020B0604020202020204" pitchFamily="34" charset="0"/>
              <a:cs typeface="Arial" panose="020B0604020202020204" pitchFamily="34" charset="0"/>
            </a:endParaRPr>
          </a:p>
        </p:txBody>
      </p:sp>
      <p:sp>
        <p:nvSpPr>
          <p:cNvPr id="6" name="Content Placeholder 5">
            <a:extLst>
              <a:ext uri="{FF2B5EF4-FFF2-40B4-BE49-F238E27FC236}">
                <a16:creationId xmlns:a16="http://schemas.microsoft.com/office/drawing/2014/main" id="{85896468-6A29-4956-BBA0-06DD20354499}"/>
              </a:ext>
            </a:extLst>
          </p:cNvPr>
          <p:cNvSpPr txBox="1">
            <a:spLocks/>
          </p:cNvSpPr>
          <p:nvPr/>
        </p:nvSpPr>
        <p:spPr>
          <a:xfrm>
            <a:off x="10363200" y="5611399"/>
            <a:ext cx="1828800" cy="310896"/>
          </a:xfrm>
          <a:prstGeom prst="rect">
            <a:avLst/>
          </a:prstGeom>
        </p:spPr>
        <p:txBody>
          <a:bodyPr vert="horz" lIns="91440" tIns="45720" rIns="91440" bIns="45720" rtlCol="0" anchor="t">
            <a:noAutofit/>
          </a:bodyP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en-US" sz="1400">
                <a:solidFill>
                  <a:schemeClr val="tx1"/>
                </a:solidFill>
                <a:latin typeface="Times New Roman"/>
                <a:cs typeface="Times New Roman"/>
              </a:rPr>
              <a:t>Bianca Marius</a:t>
            </a:r>
            <a:endParaRPr lang="en-US" sz="140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5915923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21">
            <a:extLst>
              <a:ext uri="{FF2B5EF4-FFF2-40B4-BE49-F238E27FC236}">
                <a16:creationId xmlns:a16="http://schemas.microsoft.com/office/drawing/2014/main" id="{89E59116-1DC0-4A16-BACB-B5EAEE6AF30D}"/>
              </a:ext>
            </a:extLst>
          </p:cNvPr>
          <p:cNvSpPr>
            <a:spLocks noGrp="1"/>
          </p:cNvSpPr>
          <p:nvPr>
            <p:ph type="title"/>
          </p:nvPr>
        </p:nvSpPr>
        <p:spPr/>
        <p:txBody>
          <a:bodyPr/>
          <a:lstStyle/>
          <a:p>
            <a:pPr algn="ctr"/>
            <a:r>
              <a:rPr lang="en-US" dirty="0">
                <a:latin typeface="Times New Roman" panose="02020603050405020304" pitchFamily="18" charset="0"/>
                <a:cs typeface="Times New Roman" panose="02020603050405020304" pitchFamily="18" charset="0"/>
              </a:rPr>
              <a:t>Over a 30 Year Lifetime</a:t>
            </a:r>
          </a:p>
        </p:txBody>
      </p:sp>
      <p:sp>
        <p:nvSpPr>
          <p:cNvPr id="4" name="Slide Number Placeholder 3">
            <a:extLst>
              <a:ext uri="{FF2B5EF4-FFF2-40B4-BE49-F238E27FC236}">
                <a16:creationId xmlns:a16="http://schemas.microsoft.com/office/drawing/2014/main" id="{EC9E64D6-C3C9-4F26-8BA8-FBF01A15643E}"/>
              </a:ext>
            </a:extLst>
          </p:cNvPr>
          <p:cNvSpPr>
            <a:spLocks noGrp="1"/>
          </p:cNvSpPr>
          <p:nvPr>
            <p:ph type="sldNum" sz="quarter" idx="12"/>
          </p:nvPr>
        </p:nvSpPr>
        <p:spPr>
          <a:xfrm>
            <a:off x="9397382" y="6199332"/>
            <a:ext cx="2743200" cy="365125"/>
          </a:xfrm>
        </p:spPr>
        <p:txBody>
          <a:bodyPr/>
          <a:lstStyle/>
          <a:p>
            <a:fld id="{6F1FABC0-072B-4F22-8F9B-95A9D10B0206}" type="slidenum">
              <a:rPr lang="en-US" sz="1400" smtClean="0">
                <a:latin typeface="Arial" panose="020B0604020202020204" pitchFamily="34" charset="0"/>
                <a:cs typeface="Arial" panose="020B0604020202020204" pitchFamily="34" charset="0"/>
              </a:rPr>
              <a:pPr/>
              <a:t>28</a:t>
            </a:fld>
            <a:endParaRPr lang="en-US" sz="1400">
              <a:latin typeface="Arial" panose="020B0604020202020204" pitchFamily="34" charset="0"/>
              <a:cs typeface="Arial" panose="020B0604020202020204" pitchFamily="34" charset="0"/>
            </a:endParaRPr>
          </a:p>
        </p:txBody>
      </p:sp>
      <p:grpSp>
        <p:nvGrpSpPr>
          <p:cNvPr id="14" name="Group 13">
            <a:extLst>
              <a:ext uri="{FF2B5EF4-FFF2-40B4-BE49-F238E27FC236}">
                <a16:creationId xmlns:a16="http://schemas.microsoft.com/office/drawing/2014/main" id="{5E1CAC18-45F0-4BFA-ADB2-22000130691D}"/>
              </a:ext>
            </a:extLst>
          </p:cNvPr>
          <p:cNvGrpSpPr/>
          <p:nvPr/>
        </p:nvGrpSpPr>
        <p:grpSpPr>
          <a:xfrm>
            <a:off x="926976" y="1784411"/>
            <a:ext cx="2752078" cy="3568823"/>
            <a:chOff x="873711" y="1828799"/>
            <a:chExt cx="2752078" cy="3568823"/>
          </a:xfrm>
        </p:grpSpPr>
        <p:sp>
          <p:nvSpPr>
            <p:cNvPr id="8" name="Rectangle: Rounded Corners 7">
              <a:extLst>
                <a:ext uri="{FF2B5EF4-FFF2-40B4-BE49-F238E27FC236}">
                  <a16:creationId xmlns:a16="http://schemas.microsoft.com/office/drawing/2014/main" id="{B1813C4C-869E-45E2-909B-A95A5856782F}"/>
                </a:ext>
              </a:extLst>
            </p:cNvPr>
            <p:cNvSpPr/>
            <p:nvPr/>
          </p:nvSpPr>
          <p:spPr>
            <a:xfrm>
              <a:off x="873711" y="1828799"/>
              <a:ext cx="2752078" cy="3568823"/>
            </a:xfrm>
            <a:prstGeom prst="roundRect">
              <a:avLst/>
            </a:prstGeom>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BAC7D475-78FC-4776-BAD2-B89501746795}"/>
                </a:ext>
              </a:extLst>
            </p:cNvPr>
            <p:cNvGrpSpPr/>
            <p:nvPr/>
          </p:nvGrpSpPr>
          <p:grpSpPr>
            <a:xfrm>
              <a:off x="1121731" y="2337426"/>
              <a:ext cx="2256037" cy="2547738"/>
              <a:chOff x="1121731" y="2337426"/>
              <a:chExt cx="2256037" cy="2547738"/>
            </a:xfrm>
          </p:grpSpPr>
          <p:sp>
            <p:nvSpPr>
              <p:cNvPr id="12" name="Content Placeholder 5" descr="Renewable Energy with solid fill">
                <a:extLst>
                  <a:ext uri="{FF2B5EF4-FFF2-40B4-BE49-F238E27FC236}">
                    <a16:creationId xmlns:a16="http://schemas.microsoft.com/office/drawing/2014/main" id="{A5A56A71-D3AB-4430-91EE-F26026DA13A6}"/>
                  </a:ext>
                </a:extLst>
              </p:cNvPr>
              <p:cNvSpPr/>
              <p:nvPr/>
            </p:nvSpPr>
            <p:spPr>
              <a:xfrm>
                <a:off x="1719805" y="2337426"/>
                <a:ext cx="963427" cy="963531"/>
              </a:xfrm>
              <a:custGeom>
                <a:avLst/>
                <a:gdLst>
                  <a:gd name="connsiteX0" fmla="*/ 962211 w 963427"/>
                  <a:gd name="connsiteY0" fmla="*/ 447333 h 963531"/>
                  <a:gd name="connsiteX1" fmla="*/ 516111 w 963427"/>
                  <a:gd name="connsiteY1" fmla="*/ 1336 h 963531"/>
                  <a:gd name="connsiteX2" fmla="*/ 153426 w 963427"/>
                  <a:gd name="connsiteY2" fmla="*/ 129562 h 963531"/>
                  <a:gd name="connsiteX3" fmla="*/ 128980 w 963427"/>
                  <a:gd name="connsiteY3" fmla="*/ 809843 h 963531"/>
                  <a:gd name="connsiteX4" fmla="*/ 234888 w 963427"/>
                  <a:gd name="connsiteY4" fmla="*/ 895385 h 963531"/>
                  <a:gd name="connsiteX5" fmla="*/ 449653 w 963427"/>
                  <a:gd name="connsiteY5" fmla="*/ 841261 h 963531"/>
                  <a:gd name="connsiteX6" fmla="*/ 471818 w 963427"/>
                  <a:gd name="connsiteY6" fmla="*/ 760921 h 963531"/>
                  <a:gd name="connsiteX7" fmla="*/ 482670 w 963427"/>
                  <a:gd name="connsiteY7" fmla="*/ 661966 h 963531"/>
                  <a:gd name="connsiteX8" fmla="*/ 623104 w 963427"/>
                  <a:gd name="connsiteY8" fmla="*/ 572949 h 963531"/>
                  <a:gd name="connsiteX9" fmla="*/ 623104 w 963427"/>
                  <a:gd name="connsiteY9" fmla="*/ 572949 h 963531"/>
                  <a:gd name="connsiteX10" fmla="*/ 562724 w 963427"/>
                  <a:gd name="connsiteY10" fmla="*/ 185962 h 963531"/>
                  <a:gd name="connsiteX11" fmla="*/ 380760 w 963427"/>
                  <a:gd name="connsiteY11" fmla="*/ 340391 h 963531"/>
                  <a:gd name="connsiteX12" fmla="*/ 322732 w 963427"/>
                  <a:gd name="connsiteY12" fmla="*/ 579049 h 963531"/>
                  <a:gd name="connsiteX13" fmla="*/ 322776 w 963427"/>
                  <a:gd name="connsiteY13" fmla="*/ 579122 h 963531"/>
                  <a:gd name="connsiteX14" fmla="*/ 375271 w 963427"/>
                  <a:gd name="connsiteY14" fmla="*/ 633202 h 963531"/>
                  <a:gd name="connsiteX15" fmla="*/ 450927 w 963427"/>
                  <a:gd name="connsiteY15" fmla="*/ 422766 h 963531"/>
                  <a:gd name="connsiteX16" fmla="*/ 472402 w 963427"/>
                  <a:gd name="connsiteY16" fmla="*/ 416351 h 963531"/>
                  <a:gd name="connsiteX17" fmla="*/ 478816 w 963427"/>
                  <a:gd name="connsiteY17" fmla="*/ 437826 h 963531"/>
                  <a:gd name="connsiteX18" fmla="*/ 453538 w 963427"/>
                  <a:gd name="connsiteY18" fmla="*/ 493503 h 963531"/>
                  <a:gd name="connsiteX19" fmla="*/ 404694 w 963427"/>
                  <a:gd name="connsiteY19" fmla="*/ 664970 h 963531"/>
                  <a:gd name="connsiteX20" fmla="*/ 402159 w 963427"/>
                  <a:gd name="connsiteY20" fmla="*/ 679625 h 963531"/>
                  <a:gd name="connsiteX21" fmla="*/ 402159 w 963427"/>
                  <a:gd name="connsiteY21" fmla="*/ 679625 h 963531"/>
                  <a:gd name="connsiteX22" fmla="*/ 397532 w 963427"/>
                  <a:gd name="connsiteY22" fmla="*/ 737355 h 963531"/>
                  <a:gd name="connsiteX23" fmla="*/ 397532 w 963427"/>
                  <a:gd name="connsiteY23" fmla="*/ 737355 h 963531"/>
                  <a:gd name="connsiteX24" fmla="*/ 354925 w 963427"/>
                  <a:gd name="connsiteY24" fmla="*/ 830999 h 963531"/>
                  <a:gd name="connsiteX25" fmla="*/ 274034 w 963427"/>
                  <a:gd name="connsiteY25" fmla="*/ 830074 h 963531"/>
                  <a:gd name="connsiteX26" fmla="*/ 133237 w 963427"/>
                  <a:gd name="connsiteY26" fmla="*/ 274503 h 963531"/>
                  <a:gd name="connsiteX27" fmla="*/ 205401 w 963427"/>
                  <a:gd name="connsiteY27" fmla="*/ 185150 h 963531"/>
                  <a:gd name="connsiteX28" fmla="*/ 510914 w 963427"/>
                  <a:gd name="connsiteY28" fmla="*/ 77131 h 963531"/>
                  <a:gd name="connsiteX29" fmla="*/ 886513 w 963427"/>
                  <a:gd name="connsiteY29" fmla="*/ 509942 h 963531"/>
                  <a:gd name="connsiteX30" fmla="*/ 854635 w 963427"/>
                  <a:gd name="connsiteY30" fmla="*/ 641252 h 963531"/>
                  <a:gd name="connsiteX31" fmla="*/ 679897 w 963427"/>
                  <a:gd name="connsiteY31" fmla="*/ 663385 h 963531"/>
                  <a:gd name="connsiteX32" fmla="*/ 611949 w 963427"/>
                  <a:gd name="connsiteY32" fmla="*/ 731232 h 963531"/>
                  <a:gd name="connsiteX33" fmla="*/ 645872 w 963427"/>
                  <a:gd name="connsiteY33" fmla="*/ 765155 h 963531"/>
                  <a:gd name="connsiteX34" fmla="*/ 591602 w 963427"/>
                  <a:gd name="connsiteY34" fmla="*/ 819425 h 963531"/>
                  <a:gd name="connsiteX35" fmla="*/ 592439 w 963427"/>
                  <a:gd name="connsiteY35" fmla="*/ 860131 h 963531"/>
                  <a:gd name="connsiteX36" fmla="*/ 632308 w 963427"/>
                  <a:gd name="connsiteY36" fmla="*/ 860131 h 963531"/>
                  <a:gd name="connsiteX37" fmla="*/ 686577 w 963427"/>
                  <a:gd name="connsiteY37" fmla="*/ 805861 h 963531"/>
                  <a:gd name="connsiteX38" fmla="*/ 740847 w 963427"/>
                  <a:gd name="connsiteY38" fmla="*/ 860131 h 963531"/>
                  <a:gd name="connsiteX39" fmla="*/ 686577 w 963427"/>
                  <a:gd name="connsiteY39" fmla="*/ 914400 h 963531"/>
                  <a:gd name="connsiteX40" fmla="*/ 686571 w 963427"/>
                  <a:gd name="connsiteY40" fmla="*/ 955099 h 963531"/>
                  <a:gd name="connsiteX41" fmla="*/ 727270 w 963427"/>
                  <a:gd name="connsiteY41" fmla="*/ 955106 h 963531"/>
                  <a:gd name="connsiteX42" fmla="*/ 781553 w 963427"/>
                  <a:gd name="connsiteY42" fmla="*/ 900836 h 963531"/>
                  <a:gd name="connsiteX43" fmla="*/ 815463 w 963427"/>
                  <a:gd name="connsiteY43" fmla="*/ 934759 h 963531"/>
                  <a:gd name="connsiteX44" fmla="*/ 883310 w 963427"/>
                  <a:gd name="connsiteY44" fmla="*/ 866913 h 963531"/>
                  <a:gd name="connsiteX45" fmla="*/ 910388 w 963427"/>
                  <a:gd name="connsiteY45" fmla="*/ 701251 h 963531"/>
                  <a:gd name="connsiteX46" fmla="*/ 962211 w 963427"/>
                  <a:gd name="connsiteY46" fmla="*/ 447333 h 963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963427" h="963531">
                    <a:moveTo>
                      <a:pt x="962211" y="447333"/>
                    </a:moveTo>
                    <a:cubicBezTo>
                      <a:pt x="944533" y="208682"/>
                      <a:pt x="754766" y="18959"/>
                      <a:pt x="516111" y="1336"/>
                    </a:cubicBezTo>
                    <a:cubicBezTo>
                      <a:pt x="382585" y="-8668"/>
                      <a:pt x="250994" y="37856"/>
                      <a:pt x="153426" y="129562"/>
                    </a:cubicBezTo>
                    <a:cubicBezTo>
                      <a:pt x="-41179" y="310665"/>
                      <a:pt x="-52124" y="615237"/>
                      <a:pt x="128980" y="809843"/>
                    </a:cubicBezTo>
                    <a:cubicBezTo>
                      <a:pt x="160051" y="843230"/>
                      <a:pt x="195711" y="872033"/>
                      <a:pt x="234888" y="895385"/>
                    </a:cubicBezTo>
                    <a:cubicBezTo>
                      <a:pt x="309140" y="939745"/>
                      <a:pt x="405293" y="915513"/>
                      <a:pt x="449653" y="841261"/>
                    </a:cubicBezTo>
                    <a:cubicBezTo>
                      <a:pt x="464162" y="816975"/>
                      <a:pt x="471822" y="789211"/>
                      <a:pt x="471818" y="760921"/>
                    </a:cubicBezTo>
                    <a:cubicBezTo>
                      <a:pt x="471818" y="711101"/>
                      <a:pt x="473644" y="685824"/>
                      <a:pt x="482670" y="661966"/>
                    </a:cubicBezTo>
                    <a:cubicBezTo>
                      <a:pt x="541607" y="658211"/>
                      <a:pt x="594556" y="624647"/>
                      <a:pt x="623104" y="572949"/>
                    </a:cubicBezTo>
                    <a:lnTo>
                      <a:pt x="623104" y="572949"/>
                    </a:lnTo>
                    <a:cubicBezTo>
                      <a:pt x="698671" y="440944"/>
                      <a:pt x="642120" y="316217"/>
                      <a:pt x="562724" y="185962"/>
                    </a:cubicBezTo>
                    <a:cubicBezTo>
                      <a:pt x="562724" y="185962"/>
                      <a:pt x="460232" y="295186"/>
                      <a:pt x="380760" y="340391"/>
                    </a:cubicBezTo>
                    <a:cubicBezTo>
                      <a:pt x="298832" y="390271"/>
                      <a:pt x="272852" y="497121"/>
                      <a:pt x="322732" y="579049"/>
                    </a:cubicBezTo>
                    <a:cubicBezTo>
                      <a:pt x="322746" y="579073"/>
                      <a:pt x="322761" y="579098"/>
                      <a:pt x="322776" y="579122"/>
                    </a:cubicBezTo>
                    <a:cubicBezTo>
                      <a:pt x="336061" y="600809"/>
                      <a:pt x="353989" y="619279"/>
                      <a:pt x="375271" y="633202"/>
                    </a:cubicBezTo>
                    <a:cubicBezTo>
                      <a:pt x="392163" y="560336"/>
                      <a:pt x="417556" y="489707"/>
                      <a:pt x="450927" y="422766"/>
                    </a:cubicBezTo>
                    <a:cubicBezTo>
                      <a:pt x="455086" y="415064"/>
                      <a:pt x="464700" y="412192"/>
                      <a:pt x="472402" y="416351"/>
                    </a:cubicBezTo>
                    <a:cubicBezTo>
                      <a:pt x="480103" y="420510"/>
                      <a:pt x="482975" y="430125"/>
                      <a:pt x="478816" y="437826"/>
                    </a:cubicBezTo>
                    <a:cubicBezTo>
                      <a:pt x="478575" y="438270"/>
                      <a:pt x="467889" y="458337"/>
                      <a:pt x="453538" y="493503"/>
                    </a:cubicBezTo>
                    <a:cubicBezTo>
                      <a:pt x="432753" y="549278"/>
                      <a:pt x="416422" y="606613"/>
                      <a:pt x="404694" y="664970"/>
                    </a:cubicBezTo>
                    <a:cubicBezTo>
                      <a:pt x="404694" y="665122"/>
                      <a:pt x="402907" y="674972"/>
                      <a:pt x="402159" y="679625"/>
                    </a:cubicBezTo>
                    <a:lnTo>
                      <a:pt x="402159" y="679625"/>
                    </a:lnTo>
                    <a:cubicBezTo>
                      <a:pt x="398862" y="698687"/>
                      <a:pt x="397313" y="718011"/>
                      <a:pt x="397532" y="737355"/>
                    </a:cubicBezTo>
                    <a:lnTo>
                      <a:pt x="397532" y="737355"/>
                    </a:lnTo>
                    <a:cubicBezTo>
                      <a:pt x="397532" y="792347"/>
                      <a:pt x="380532" y="816484"/>
                      <a:pt x="354925" y="830999"/>
                    </a:cubicBezTo>
                    <a:cubicBezTo>
                      <a:pt x="329812" y="845475"/>
                      <a:pt x="298808" y="845120"/>
                      <a:pt x="274034" y="830074"/>
                    </a:cubicBezTo>
                    <a:cubicBezTo>
                      <a:pt x="81737" y="715537"/>
                      <a:pt x="18700" y="466799"/>
                      <a:pt x="133237" y="274503"/>
                    </a:cubicBezTo>
                    <a:cubicBezTo>
                      <a:pt x="152928" y="241443"/>
                      <a:pt x="177227" y="211357"/>
                      <a:pt x="205401" y="185150"/>
                    </a:cubicBezTo>
                    <a:cubicBezTo>
                      <a:pt x="287588" y="107900"/>
                      <a:pt x="398436" y="68708"/>
                      <a:pt x="510914" y="77131"/>
                    </a:cubicBezTo>
                    <a:cubicBezTo>
                      <a:pt x="734150" y="92930"/>
                      <a:pt x="902312" y="286706"/>
                      <a:pt x="886513" y="509942"/>
                    </a:cubicBezTo>
                    <a:cubicBezTo>
                      <a:pt x="883311" y="555187"/>
                      <a:pt x="872536" y="599574"/>
                      <a:pt x="854635" y="641252"/>
                    </a:cubicBezTo>
                    <a:cubicBezTo>
                      <a:pt x="798153" y="607933"/>
                      <a:pt x="726286" y="617036"/>
                      <a:pt x="679897" y="663385"/>
                    </a:cubicBezTo>
                    <a:lnTo>
                      <a:pt x="611949" y="731232"/>
                    </a:lnTo>
                    <a:lnTo>
                      <a:pt x="645872" y="765155"/>
                    </a:lnTo>
                    <a:lnTo>
                      <a:pt x="591602" y="819425"/>
                    </a:lnTo>
                    <a:cubicBezTo>
                      <a:pt x="580592" y="830896"/>
                      <a:pt x="580968" y="849121"/>
                      <a:pt x="592439" y="860131"/>
                    </a:cubicBezTo>
                    <a:cubicBezTo>
                      <a:pt x="603579" y="870821"/>
                      <a:pt x="621168" y="870821"/>
                      <a:pt x="632308" y="860131"/>
                    </a:cubicBezTo>
                    <a:lnTo>
                      <a:pt x="686577" y="805861"/>
                    </a:lnTo>
                    <a:lnTo>
                      <a:pt x="740847" y="860131"/>
                    </a:lnTo>
                    <a:lnTo>
                      <a:pt x="686577" y="914400"/>
                    </a:lnTo>
                    <a:cubicBezTo>
                      <a:pt x="675337" y="925637"/>
                      <a:pt x="675334" y="943859"/>
                      <a:pt x="686571" y="955099"/>
                    </a:cubicBezTo>
                    <a:cubicBezTo>
                      <a:pt x="697808" y="966340"/>
                      <a:pt x="716030" y="966342"/>
                      <a:pt x="727270" y="955106"/>
                    </a:cubicBezTo>
                    <a:lnTo>
                      <a:pt x="781553" y="900836"/>
                    </a:lnTo>
                    <a:lnTo>
                      <a:pt x="815463" y="934759"/>
                    </a:lnTo>
                    <a:lnTo>
                      <a:pt x="883310" y="866913"/>
                    </a:lnTo>
                    <a:cubicBezTo>
                      <a:pt x="926956" y="823228"/>
                      <a:pt x="937853" y="756559"/>
                      <a:pt x="910388" y="701251"/>
                    </a:cubicBezTo>
                    <a:cubicBezTo>
                      <a:pt x="950539" y="622937"/>
                      <a:pt x="968462" y="535118"/>
                      <a:pt x="962211" y="447333"/>
                    </a:cubicBezTo>
                    <a:close/>
                  </a:path>
                </a:pathLst>
              </a:custGeom>
              <a:solidFill>
                <a:srgbClr val="000000"/>
              </a:solidFill>
              <a:ln w="12601" cap="flat">
                <a:noFill/>
                <a:prstDash val="solid"/>
                <a:miter/>
              </a:ln>
            </p:spPr>
            <p:txBody>
              <a:bodyPr rtlCol="0" anchor="ctr"/>
              <a:lstStyle/>
              <a:p>
                <a:endParaRPr lang="en-US"/>
              </a:p>
            </p:txBody>
          </p:sp>
          <p:sp>
            <p:nvSpPr>
              <p:cNvPr id="11" name="TextBox 10">
                <a:extLst>
                  <a:ext uri="{FF2B5EF4-FFF2-40B4-BE49-F238E27FC236}">
                    <a16:creationId xmlns:a16="http://schemas.microsoft.com/office/drawing/2014/main" id="{CF3765D0-0504-48B8-A5FB-D432248527F7}"/>
                  </a:ext>
                </a:extLst>
              </p:cNvPr>
              <p:cNvSpPr txBox="1"/>
              <p:nvPr/>
            </p:nvSpPr>
            <p:spPr>
              <a:xfrm>
                <a:off x="1121731" y="4054167"/>
                <a:ext cx="2256037" cy="830997"/>
              </a:xfrm>
              <a:prstGeom prst="rect">
                <a:avLst/>
              </a:prstGeom>
              <a:noFill/>
              <a:ln>
                <a:noFill/>
              </a:ln>
            </p:spPr>
            <p:txBody>
              <a:bodyPr wrap="square" lIns="91440" tIns="45720" rIns="91440" bIns="45720" anchor="t">
                <a:spAutoFit/>
              </a:bodyPr>
              <a:lstStyle/>
              <a:p>
                <a:pPr algn="ctr"/>
                <a:r>
                  <a:rPr lang="en-US" sz="2400">
                    <a:latin typeface="Times New Roman"/>
                    <a:cs typeface="Times New Roman"/>
                  </a:rPr>
                  <a:t>16 million kWh of electricity</a:t>
                </a:r>
                <a:endParaRPr lang="en-US">
                  <a:latin typeface="Times New Roman"/>
                  <a:cs typeface="Times New Roman"/>
                </a:endParaRPr>
              </a:p>
            </p:txBody>
          </p:sp>
        </p:grpSp>
      </p:grpSp>
      <p:grpSp>
        <p:nvGrpSpPr>
          <p:cNvPr id="15" name="Group 14">
            <a:extLst>
              <a:ext uri="{FF2B5EF4-FFF2-40B4-BE49-F238E27FC236}">
                <a16:creationId xmlns:a16="http://schemas.microsoft.com/office/drawing/2014/main" id="{C46F0F73-DF46-4EDF-8098-4054DCA3D88B}"/>
              </a:ext>
            </a:extLst>
          </p:cNvPr>
          <p:cNvGrpSpPr/>
          <p:nvPr/>
        </p:nvGrpSpPr>
        <p:grpSpPr>
          <a:xfrm>
            <a:off x="4552857" y="1784411"/>
            <a:ext cx="2752078" cy="3568823"/>
            <a:chOff x="873710" y="1828799"/>
            <a:chExt cx="2752078" cy="3568823"/>
          </a:xfrm>
        </p:grpSpPr>
        <p:sp>
          <p:nvSpPr>
            <p:cNvPr id="16" name="Rectangle: Rounded Corners 15">
              <a:extLst>
                <a:ext uri="{FF2B5EF4-FFF2-40B4-BE49-F238E27FC236}">
                  <a16:creationId xmlns:a16="http://schemas.microsoft.com/office/drawing/2014/main" id="{FE77874F-7AB6-44F6-B47E-75776F296035}"/>
                </a:ext>
              </a:extLst>
            </p:cNvPr>
            <p:cNvSpPr/>
            <p:nvPr/>
          </p:nvSpPr>
          <p:spPr>
            <a:xfrm>
              <a:off x="873710" y="1828799"/>
              <a:ext cx="2752078" cy="3568823"/>
            </a:xfrm>
            <a:prstGeom prst="roundRect">
              <a:avLst/>
            </a:prstGeom>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06DCBA04-03D3-4AF5-B7FC-5C68F09D60E0}"/>
                </a:ext>
              </a:extLst>
            </p:cNvPr>
            <p:cNvSpPr txBox="1"/>
            <p:nvPr/>
          </p:nvSpPr>
          <p:spPr>
            <a:xfrm>
              <a:off x="1007813" y="4054166"/>
              <a:ext cx="2501085" cy="830997"/>
            </a:xfrm>
            <a:prstGeom prst="rect">
              <a:avLst/>
            </a:prstGeom>
            <a:noFill/>
            <a:ln>
              <a:noFill/>
            </a:ln>
          </p:spPr>
          <p:txBody>
            <a:bodyPr wrap="square" lIns="91440" tIns="45720" rIns="91440" bIns="45720" anchor="t">
              <a:spAutoFit/>
            </a:bodyPr>
            <a:lstStyle/>
            <a:p>
              <a:pPr algn="ctr"/>
              <a:r>
                <a:rPr lang="en-US" sz="2400">
                  <a:latin typeface="Times New Roman"/>
                  <a:cs typeface="Times New Roman"/>
                </a:rPr>
                <a:t>10 million</a:t>
              </a:r>
              <a:r>
                <a:rPr lang="en-US">
                  <a:latin typeface="Times New Roman"/>
                  <a:cs typeface="Times New Roman"/>
                </a:rPr>
                <a:t> </a:t>
              </a:r>
              <a:r>
                <a:rPr lang="en-US" sz="2400">
                  <a:latin typeface="Times New Roman"/>
                  <a:cs typeface="Times New Roman"/>
                </a:rPr>
                <a:t>kg of CO</a:t>
              </a:r>
              <a:r>
                <a:rPr lang="en-US" sz="2400" baseline="-25000">
                  <a:latin typeface="Times New Roman"/>
                  <a:cs typeface="Times New Roman"/>
                </a:rPr>
                <a:t>2</a:t>
              </a:r>
              <a:endParaRPr lang="en-US" sz="2400">
                <a:latin typeface="Times New Roman"/>
                <a:cs typeface="Times New Roman"/>
              </a:endParaRPr>
            </a:p>
          </p:txBody>
        </p:sp>
      </p:grpSp>
      <p:grpSp>
        <p:nvGrpSpPr>
          <p:cNvPr id="24" name="Group 23">
            <a:extLst>
              <a:ext uri="{FF2B5EF4-FFF2-40B4-BE49-F238E27FC236}">
                <a16:creationId xmlns:a16="http://schemas.microsoft.com/office/drawing/2014/main" id="{76F6E48E-D836-453F-B81C-A8C37B81DE37}"/>
              </a:ext>
            </a:extLst>
          </p:cNvPr>
          <p:cNvGrpSpPr/>
          <p:nvPr/>
        </p:nvGrpSpPr>
        <p:grpSpPr>
          <a:xfrm>
            <a:off x="8264926" y="1784411"/>
            <a:ext cx="2752078" cy="3568823"/>
            <a:chOff x="873711" y="1828799"/>
            <a:chExt cx="2752078" cy="3568823"/>
          </a:xfrm>
        </p:grpSpPr>
        <p:sp>
          <p:nvSpPr>
            <p:cNvPr id="25" name="Rectangle: Rounded Corners 24">
              <a:extLst>
                <a:ext uri="{FF2B5EF4-FFF2-40B4-BE49-F238E27FC236}">
                  <a16:creationId xmlns:a16="http://schemas.microsoft.com/office/drawing/2014/main" id="{5292AE13-218F-446C-AE50-4F1934856A40}"/>
                </a:ext>
              </a:extLst>
            </p:cNvPr>
            <p:cNvSpPr/>
            <p:nvPr/>
          </p:nvSpPr>
          <p:spPr>
            <a:xfrm>
              <a:off x="873711" y="1828799"/>
              <a:ext cx="2752078" cy="3568823"/>
            </a:xfrm>
            <a:prstGeom prst="roundRect">
              <a:avLst/>
            </a:prstGeom>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9696CBA0-8CDA-4456-B02F-5304A7FA8BF3}"/>
                </a:ext>
              </a:extLst>
            </p:cNvPr>
            <p:cNvSpPr txBox="1"/>
            <p:nvPr/>
          </p:nvSpPr>
          <p:spPr>
            <a:xfrm>
              <a:off x="1121730" y="4173681"/>
              <a:ext cx="2256037" cy="461665"/>
            </a:xfrm>
            <a:prstGeom prst="rect">
              <a:avLst/>
            </a:prstGeom>
            <a:noFill/>
            <a:ln>
              <a:noFill/>
            </a:ln>
          </p:spPr>
          <p:txBody>
            <a:bodyPr wrap="square">
              <a:spAutoFit/>
            </a:bodyPr>
            <a:lstStyle/>
            <a:p>
              <a:pPr algn="ctr"/>
              <a:r>
                <a:rPr lang="en-US" sz="2400" dirty="0">
                  <a:latin typeface="Times New Roman" panose="02020603050405020304" pitchFamily="18" charset="0"/>
                  <a:cs typeface="Times New Roman" panose="02020603050405020304" pitchFamily="18" charset="0"/>
                </a:rPr>
                <a:t>2 million dollars</a:t>
              </a:r>
            </a:p>
          </p:txBody>
        </p:sp>
      </p:grpSp>
      <p:pic>
        <p:nvPicPr>
          <p:cNvPr id="3" name="Graphic 2" descr="Dollar with solid fill">
            <a:extLst>
              <a:ext uri="{FF2B5EF4-FFF2-40B4-BE49-F238E27FC236}">
                <a16:creationId xmlns:a16="http://schemas.microsoft.com/office/drawing/2014/main" id="{F2AACBE7-7658-45D0-AE3E-CA2CAFE0B64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048749" y="2182588"/>
            <a:ext cx="1184430" cy="1184430"/>
          </a:xfrm>
          <a:prstGeom prst="rect">
            <a:avLst/>
          </a:prstGeom>
        </p:spPr>
      </p:pic>
      <p:pic>
        <p:nvPicPr>
          <p:cNvPr id="5" name="Graphic 4" descr="Cloud with solid fill">
            <a:extLst>
              <a:ext uri="{FF2B5EF4-FFF2-40B4-BE49-F238E27FC236}">
                <a16:creationId xmlns:a16="http://schemas.microsoft.com/office/drawing/2014/main" id="{270CBCB4-4800-495F-92EB-2664D74CFCB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064040" y="1901339"/>
            <a:ext cx="1746927" cy="1746927"/>
          </a:xfrm>
          <a:prstGeom prst="rect">
            <a:avLst/>
          </a:prstGeom>
        </p:spPr>
      </p:pic>
      <p:sp>
        <p:nvSpPr>
          <p:cNvPr id="2" name="Content Placeholder 5">
            <a:extLst>
              <a:ext uri="{FF2B5EF4-FFF2-40B4-BE49-F238E27FC236}">
                <a16:creationId xmlns:a16="http://schemas.microsoft.com/office/drawing/2014/main" id="{017F4034-B33B-4722-A7BF-3E127786C154}"/>
              </a:ext>
            </a:extLst>
          </p:cNvPr>
          <p:cNvSpPr txBox="1">
            <a:spLocks/>
          </p:cNvSpPr>
          <p:nvPr/>
        </p:nvSpPr>
        <p:spPr>
          <a:xfrm>
            <a:off x="10363200" y="5611399"/>
            <a:ext cx="1828800" cy="310896"/>
          </a:xfrm>
          <a:prstGeom prst="rect">
            <a:avLst/>
          </a:prstGeom>
        </p:spPr>
        <p:txBody>
          <a:bodyPr vert="horz" lIns="91440" tIns="45720" rIns="91440" bIns="45720" rtlCol="0" anchor="t">
            <a:noAutofit/>
          </a:bodyP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en-US" sz="1400">
                <a:solidFill>
                  <a:schemeClr val="tx1"/>
                </a:solidFill>
                <a:latin typeface="Times New Roman"/>
                <a:cs typeface="Times New Roman"/>
              </a:rPr>
              <a:t>Bianca Marius</a:t>
            </a:r>
            <a:endParaRPr lang="en-US" sz="1400">
              <a:solidFill>
                <a:schemeClr val="tx1"/>
              </a:solidFill>
              <a:latin typeface="Times New Roman" panose="02020603050405020304" pitchFamily="18" charset="0"/>
              <a:cs typeface="Times New Roman" panose="02020603050405020304" pitchFamily="18" charset="0"/>
            </a:endParaRPr>
          </a:p>
        </p:txBody>
      </p:sp>
      <p:sp>
        <p:nvSpPr>
          <p:cNvPr id="20" name="TextBox 19">
            <a:extLst>
              <a:ext uri="{FF2B5EF4-FFF2-40B4-BE49-F238E27FC236}">
                <a16:creationId xmlns:a16="http://schemas.microsoft.com/office/drawing/2014/main" id="{81BCEF6D-03B0-4FC8-8E48-15AF0A32A93A}"/>
              </a:ext>
            </a:extLst>
          </p:cNvPr>
          <p:cNvSpPr txBox="1"/>
          <p:nvPr/>
        </p:nvSpPr>
        <p:spPr>
          <a:xfrm>
            <a:off x="1028" y="5552983"/>
            <a:ext cx="10767954" cy="338554"/>
          </a:xfrm>
          <a:prstGeom prst="rect">
            <a:avLst/>
          </a:prstGeom>
          <a:noFill/>
        </p:spPr>
        <p:txBody>
          <a:bodyPr wrap="square">
            <a:spAutoFit/>
          </a:bodyPr>
          <a:lstStyle/>
          <a:p>
            <a:pPr algn="ctr"/>
            <a:r>
              <a:rPr lang="en-US" sz="1600" dirty="0">
                <a:latin typeface="Times New Roman" panose="02020603050405020304" pitchFamily="18" charset="0"/>
                <a:cs typeface="Times New Roman" panose="02020603050405020304" pitchFamily="18" charset="0"/>
              </a:rPr>
              <a:t>Reference: Affiliated Engineers. (2019). Florida State University Research Park Central Utilities Study. Tallahassee.</a:t>
            </a:r>
          </a:p>
        </p:txBody>
      </p:sp>
    </p:spTree>
    <p:extLst>
      <p:ext uri="{BB962C8B-B14F-4D97-AF65-F5344CB8AC3E}">
        <p14:creationId xmlns:p14="http://schemas.microsoft.com/office/powerpoint/2010/main" val="1446250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500"/>
                                        <p:tgtEl>
                                          <p:spTgt spid="15"/>
                                        </p:tgtEl>
                                      </p:cBhvr>
                                    </p:animEffect>
                                  </p:childTnLst>
                                </p:cTn>
                              </p:par>
                              <p:par>
                                <p:cTn id="16" presetID="10" presetClass="entr" presetSubtype="0"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fade">
                                      <p:cBhvr>
                                        <p:cTn id="23" dur="500"/>
                                        <p:tgtEl>
                                          <p:spTgt spid="24"/>
                                        </p:tgtEl>
                                      </p:cBhvr>
                                    </p:animEffect>
                                  </p:childTnLst>
                                </p:cTn>
                              </p:par>
                              <p:par>
                                <p:cTn id="24" presetID="10" presetClass="entr" presetSubtype="0" fill="hold" nodeType="with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fade">
                                      <p:cBhvr>
                                        <p:cTn id="2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66366D-97E2-9641-BB8E-40464201198E}"/>
              </a:ext>
            </a:extLst>
          </p:cNvPr>
          <p:cNvSpPr>
            <a:spLocks noGrp="1"/>
          </p:cNvSpPr>
          <p:nvPr>
            <p:ph type="title"/>
          </p:nvPr>
        </p:nvSpPr>
        <p:spPr/>
        <p:txBody>
          <a:bodyPr/>
          <a:lstStyle/>
          <a:p>
            <a:r>
              <a:rPr lang="en-US">
                <a:latin typeface="Times New Roman" panose="02020603050405020304" pitchFamily="18" charset="0"/>
                <a:cs typeface="Times New Roman" panose="02020603050405020304" pitchFamily="18" charset="0"/>
              </a:rPr>
              <a:t>Validation Technique</a:t>
            </a:r>
          </a:p>
        </p:txBody>
      </p:sp>
      <p:sp>
        <p:nvSpPr>
          <p:cNvPr id="4" name="Slide Number Placeholder 3">
            <a:extLst>
              <a:ext uri="{FF2B5EF4-FFF2-40B4-BE49-F238E27FC236}">
                <a16:creationId xmlns:a16="http://schemas.microsoft.com/office/drawing/2014/main" id="{F3DFD664-9181-CC46-A375-E43F6D84B986}"/>
              </a:ext>
            </a:extLst>
          </p:cNvPr>
          <p:cNvSpPr>
            <a:spLocks noGrp="1"/>
          </p:cNvSpPr>
          <p:nvPr>
            <p:ph type="sldNum" sz="quarter" idx="12"/>
          </p:nvPr>
        </p:nvSpPr>
        <p:spPr>
          <a:xfrm>
            <a:off x="9303328" y="6236277"/>
            <a:ext cx="2743200" cy="365125"/>
          </a:xfrm>
        </p:spPr>
        <p:txBody>
          <a:bodyPr/>
          <a:lstStyle/>
          <a:p>
            <a:fld id="{6F1FABC0-072B-4F22-8F9B-95A9D10B0206}" type="slidenum">
              <a:rPr lang="en-US" sz="1400" smtClean="0">
                <a:latin typeface="Arial" panose="020B0604020202020204" pitchFamily="34" charset="0"/>
                <a:cs typeface="Arial" panose="020B0604020202020204" pitchFamily="34" charset="0"/>
              </a:rPr>
              <a:pPr/>
              <a:t>29</a:t>
            </a:fld>
            <a:endParaRPr lang="en-US">
              <a:latin typeface="Arial" panose="020B0604020202020204" pitchFamily="34" charset="0"/>
              <a:cs typeface="Arial" panose="020B0604020202020204" pitchFamily="34" charset="0"/>
            </a:endParaRPr>
          </a:p>
        </p:txBody>
      </p:sp>
      <p:sp>
        <p:nvSpPr>
          <p:cNvPr id="18" name="Content Placeholder 4">
            <a:extLst>
              <a:ext uri="{FF2B5EF4-FFF2-40B4-BE49-F238E27FC236}">
                <a16:creationId xmlns:a16="http://schemas.microsoft.com/office/drawing/2014/main" id="{697C2DA3-D3C3-4769-9EEF-0E6B82BB3553}"/>
              </a:ext>
            </a:extLst>
          </p:cNvPr>
          <p:cNvSpPr txBox="1">
            <a:spLocks/>
          </p:cNvSpPr>
          <p:nvPr/>
        </p:nvSpPr>
        <p:spPr>
          <a:xfrm>
            <a:off x="10363200" y="5611399"/>
            <a:ext cx="1828800" cy="310896"/>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en-US" sz="1400">
                <a:solidFill>
                  <a:schemeClr val="tx1"/>
                </a:solidFill>
                <a:latin typeface="Times New Roman"/>
                <a:cs typeface="Times New Roman"/>
              </a:rPr>
              <a:t>Finnbar Rooney</a:t>
            </a:r>
            <a:endParaRPr lang="en-US" sz="1400">
              <a:solidFill>
                <a:schemeClr val="tx1"/>
              </a:solidFill>
              <a:latin typeface="Times New Roman" panose="02020603050405020304" pitchFamily="18" charset="0"/>
              <a:cs typeface="Times New Roman" panose="02020603050405020304" pitchFamily="18" charset="0"/>
            </a:endParaRPr>
          </a:p>
        </p:txBody>
      </p:sp>
      <p:grpSp>
        <p:nvGrpSpPr>
          <p:cNvPr id="22" name="Group 21">
            <a:extLst>
              <a:ext uri="{FF2B5EF4-FFF2-40B4-BE49-F238E27FC236}">
                <a16:creationId xmlns:a16="http://schemas.microsoft.com/office/drawing/2014/main" id="{70BC3673-1391-436E-B5BA-DA99DD8DA3F4}"/>
              </a:ext>
            </a:extLst>
          </p:cNvPr>
          <p:cNvGrpSpPr/>
          <p:nvPr/>
        </p:nvGrpSpPr>
        <p:grpSpPr>
          <a:xfrm>
            <a:off x="2344970" y="1524471"/>
            <a:ext cx="7323028" cy="4242376"/>
            <a:chOff x="2779580" y="1472814"/>
            <a:chExt cx="7323028" cy="4242376"/>
          </a:xfrm>
        </p:grpSpPr>
        <p:grpSp>
          <p:nvGrpSpPr>
            <p:cNvPr id="16" name="Group 15">
              <a:extLst>
                <a:ext uri="{FF2B5EF4-FFF2-40B4-BE49-F238E27FC236}">
                  <a16:creationId xmlns:a16="http://schemas.microsoft.com/office/drawing/2014/main" id="{7E7AFE4F-3789-489C-BEE8-61FDCA6EE23E}"/>
                </a:ext>
              </a:extLst>
            </p:cNvPr>
            <p:cNvGrpSpPr/>
            <p:nvPr/>
          </p:nvGrpSpPr>
          <p:grpSpPr>
            <a:xfrm>
              <a:off x="2779580" y="1586897"/>
              <a:ext cx="7323028" cy="4128293"/>
              <a:chOff x="3808280" y="1483106"/>
              <a:chExt cx="7323028" cy="4128293"/>
            </a:xfrm>
          </p:grpSpPr>
          <p:sp>
            <p:nvSpPr>
              <p:cNvPr id="36" name="TextBox 35">
                <a:extLst>
                  <a:ext uri="{FF2B5EF4-FFF2-40B4-BE49-F238E27FC236}">
                    <a16:creationId xmlns:a16="http://schemas.microsoft.com/office/drawing/2014/main" id="{40F7DA2A-BD76-DC42-B1E1-46CDDBE5CCEE}"/>
                  </a:ext>
                </a:extLst>
              </p:cNvPr>
              <p:cNvSpPr txBox="1"/>
              <p:nvPr/>
            </p:nvSpPr>
            <p:spPr>
              <a:xfrm>
                <a:off x="5299160" y="2204805"/>
                <a:ext cx="2219086" cy="400110"/>
              </a:xfrm>
              <a:prstGeom prst="rect">
                <a:avLst/>
              </a:prstGeom>
              <a:noFill/>
            </p:spPr>
            <p:txBody>
              <a:bodyPr wrap="square" rtlCol="0">
                <a:spAutoFit/>
              </a:bodyPr>
              <a:lstStyle/>
              <a:p>
                <a:r>
                  <a:rPr lang="en-US" sz="2000" b="1">
                    <a:solidFill>
                      <a:srgbClr val="FF0000"/>
                    </a:solidFill>
                    <a:latin typeface="Times New Roman" panose="02020603050405020304" pitchFamily="18" charset="0"/>
                    <a:cs typeface="Times New Roman" panose="02020603050405020304" pitchFamily="18" charset="0"/>
                  </a:rPr>
                  <a:t>Heating Element</a:t>
                </a:r>
              </a:p>
            </p:txBody>
          </p:sp>
          <p:cxnSp>
            <p:nvCxnSpPr>
              <p:cNvPr id="44" name="Straight Arrow Connector 43">
                <a:extLst>
                  <a:ext uri="{FF2B5EF4-FFF2-40B4-BE49-F238E27FC236}">
                    <a16:creationId xmlns:a16="http://schemas.microsoft.com/office/drawing/2014/main" id="{54F9AA09-56D4-BD46-95D6-94721A664BCD}"/>
                  </a:ext>
                </a:extLst>
              </p:cNvPr>
              <p:cNvCxnSpPr>
                <a:cxnSpLocks/>
              </p:cNvCxnSpPr>
              <p:nvPr/>
            </p:nvCxnSpPr>
            <p:spPr>
              <a:xfrm flipH="1">
                <a:off x="4908979" y="2545141"/>
                <a:ext cx="604353" cy="434976"/>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5" name="TextBox 44">
                <a:extLst>
                  <a:ext uri="{FF2B5EF4-FFF2-40B4-BE49-F238E27FC236}">
                    <a16:creationId xmlns:a16="http://schemas.microsoft.com/office/drawing/2014/main" id="{4C0A66E9-E54F-B84F-A5B7-6F300BB2D980}"/>
                  </a:ext>
                </a:extLst>
              </p:cNvPr>
              <p:cNvSpPr txBox="1"/>
              <p:nvPr/>
            </p:nvSpPr>
            <p:spPr>
              <a:xfrm>
                <a:off x="5446660" y="3370113"/>
                <a:ext cx="1960249" cy="400110"/>
              </a:xfrm>
              <a:prstGeom prst="rect">
                <a:avLst/>
              </a:prstGeom>
              <a:noFill/>
            </p:spPr>
            <p:txBody>
              <a:bodyPr wrap="square" rtlCol="0">
                <a:spAutoFit/>
              </a:bodyPr>
              <a:lstStyle/>
              <a:p>
                <a:r>
                  <a:rPr lang="en-US" sz="2000" b="1">
                    <a:solidFill>
                      <a:srgbClr val="00B050"/>
                    </a:solidFill>
                    <a:latin typeface="Times New Roman" panose="02020603050405020304" pitchFamily="18" charset="0"/>
                    <a:cs typeface="Times New Roman" panose="02020603050405020304" pitchFamily="18" charset="0"/>
                  </a:rPr>
                  <a:t>Cooling Block</a:t>
                </a:r>
              </a:p>
            </p:txBody>
          </p:sp>
          <p:grpSp>
            <p:nvGrpSpPr>
              <p:cNvPr id="15" name="Group 14">
                <a:extLst>
                  <a:ext uri="{FF2B5EF4-FFF2-40B4-BE49-F238E27FC236}">
                    <a16:creationId xmlns:a16="http://schemas.microsoft.com/office/drawing/2014/main" id="{C09CF36A-C261-4BAE-A481-FFE232C69C9B}"/>
                  </a:ext>
                </a:extLst>
              </p:cNvPr>
              <p:cNvGrpSpPr/>
              <p:nvPr/>
            </p:nvGrpSpPr>
            <p:grpSpPr>
              <a:xfrm>
                <a:off x="3808280" y="1483106"/>
                <a:ext cx="7323028" cy="4128293"/>
                <a:chOff x="3808280" y="1483106"/>
                <a:chExt cx="7323028" cy="4128293"/>
              </a:xfrm>
            </p:grpSpPr>
            <p:grpSp>
              <p:nvGrpSpPr>
                <p:cNvPr id="35" name="Group 34">
                  <a:extLst>
                    <a:ext uri="{FF2B5EF4-FFF2-40B4-BE49-F238E27FC236}">
                      <a16:creationId xmlns:a16="http://schemas.microsoft.com/office/drawing/2014/main" id="{C5FDBB94-70D7-A848-A565-0DB635183808}"/>
                    </a:ext>
                  </a:extLst>
                </p:cNvPr>
                <p:cNvGrpSpPr/>
                <p:nvPr/>
              </p:nvGrpSpPr>
              <p:grpSpPr>
                <a:xfrm>
                  <a:off x="3918674" y="1483106"/>
                  <a:ext cx="7212634" cy="4128293"/>
                  <a:chOff x="2769566" y="1624807"/>
                  <a:chExt cx="7212634" cy="4128293"/>
                </a:xfrm>
              </p:grpSpPr>
              <p:sp>
                <p:nvSpPr>
                  <p:cNvPr id="37" name="Arc 36">
                    <a:extLst>
                      <a:ext uri="{FF2B5EF4-FFF2-40B4-BE49-F238E27FC236}">
                        <a16:creationId xmlns:a16="http://schemas.microsoft.com/office/drawing/2014/main" id="{9A4169EA-A31D-F34A-8E19-C4C14C3BB1FD}"/>
                      </a:ext>
                    </a:extLst>
                  </p:cNvPr>
                  <p:cNvSpPr/>
                  <p:nvPr/>
                </p:nvSpPr>
                <p:spPr>
                  <a:xfrm flipH="1">
                    <a:off x="3238500" y="1624807"/>
                    <a:ext cx="5562602" cy="1934764"/>
                  </a:xfrm>
                  <a:prstGeom prst="arc">
                    <a:avLst/>
                  </a:prstGeom>
                  <a:ln w="762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3" name="Arc 32">
                    <a:extLst>
                      <a:ext uri="{FF2B5EF4-FFF2-40B4-BE49-F238E27FC236}">
                        <a16:creationId xmlns:a16="http://schemas.microsoft.com/office/drawing/2014/main" id="{52B8E89E-62AA-9B4C-92E9-0A79A6677DFB}"/>
                      </a:ext>
                    </a:extLst>
                  </p:cNvPr>
                  <p:cNvSpPr/>
                  <p:nvPr/>
                </p:nvSpPr>
                <p:spPr>
                  <a:xfrm>
                    <a:off x="3124200" y="1624807"/>
                    <a:ext cx="5753100" cy="2528093"/>
                  </a:xfrm>
                  <a:prstGeom prst="arc">
                    <a:avLst/>
                  </a:prstGeom>
                  <a:ln w="762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39" name="Group 38">
                    <a:extLst>
                      <a:ext uri="{FF2B5EF4-FFF2-40B4-BE49-F238E27FC236}">
                        <a16:creationId xmlns:a16="http://schemas.microsoft.com/office/drawing/2014/main" id="{D2BABDCB-BB33-0540-AD35-44AE5E0A725D}"/>
                      </a:ext>
                    </a:extLst>
                  </p:cNvPr>
                  <p:cNvGrpSpPr/>
                  <p:nvPr/>
                </p:nvGrpSpPr>
                <p:grpSpPr>
                  <a:xfrm flipV="1">
                    <a:off x="3124200" y="3152774"/>
                    <a:ext cx="6305549" cy="2105819"/>
                    <a:chOff x="3124200" y="1624807"/>
                    <a:chExt cx="5753100" cy="2105819"/>
                  </a:xfrm>
                </p:grpSpPr>
                <p:sp>
                  <p:nvSpPr>
                    <p:cNvPr id="40" name="Arc 39">
                      <a:extLst>
                        <a:ext uri="{FF2B5EF4-FFF2-40B4-BE49-F238E27FC236}">
                          <a16:creationId xmlns:a16="http://schemas.microsoft.com/office/drawing/2014/main" id="{0D9F2184-3DBA-2443-BCB3-119EA483BF05}"/>
                        </a:ext>
                      </a:extLst>
                    </p:cNvPr>
                    <p:cNvSpPr/>
                    <p:nvPr/>
                  </p:nvSpPr>
                  <p:spPr>
                    <a:xfrm>
                      <a:off x="3124200" y="1624807"/>
                      <a:ext cx="5753100" cy="2105819"/>
                    </a:xfrm>
                    <a:prstGeom prst="arc">
                      <a:avLst/>
                    </a:prstGeom>
                    <a:ln w="762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1" name="Arc 40">
                      <a:extLst>
                        <a:ext uri="{FF2B5EF4-FFF2-40B4-BE49-F238E27FC236}">
                          <a16:creationId xmlns:a16="http://schemas.microsoft.com/office/drawing/2014/main" id="{36CF3326-6F91-3348-A8C4-3066CB918513}"/>
                        </a:ext>
                      </a:extLst>
                    </p:cNvPr>
                    <p:cNvSpPr/>
                    <p:nvPr/>
                  </p:nvSpPr>
                  <p:spPr>
                    <a:xfrm flipH="1">
                      <a:off x="3238500" y="1624807"/>
                      <a:ext cx="5562602" cy="1934764"/>
                    </a:xfrm>
                    <a:prstGeom prst="arc">
                      <a:avLst/>
                    </a:prstGeom>
                    <a:ln w="762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5" name="Rectangle 4">
                    <a:extLst>
                      <a:ext uri="{FF2B5EF4-FFF2-40B4-BE49-F238E27FC236}">
                        <a16:creationId xmlns:a16="http://schemas.microsoft.com/office/drawing/2014/main" id="{88B072F8-0A8E-EF4C-9B17-7045CF863B22}"/>
                      </a:ext>
                    </a:extLst>
                  </p:cNvPr>
                  <p:cNvSpPr/>
                  <p:nvPr/>
                </p:nvSpPr>
                <p:spPr>
                  <a:xfrm>
                    <a:off x="2769566" y="2470944"/>
                    <a:ext cx="926134" cy="19304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BDDA7501-7586-4843-9A7B-56FB1DFA0DC2}"/>
                      </a:ext>
                    </a:extLst>
                  </p:cNvPr>
                  <p:cNvSpPr/>
                  <p:nvPr/>
                </p:nvSpPr>
                <p:spPr>
                  <a:xfrm>
                    <a:off x="4241800" y="4546600"/>
                    <a:ext cx="3708400" cy="1206500"/>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latin typeface="Times New Roman" panose="02020603050405020304" pitchFamily="18" charset="0"/>
                        <a:cs typeface="Times New Roman" panose="02020603050405020304" pitchFamily="18" charset="0"/>
                      </a:rPr>
                      <a:t>Reservoir</a:t>
                    </a:r>
                    <a:r>
                      <a:rPr lang="en-US" sz="2800">
                        <a:latin typeface="Times New Roman" panose="02020603050405020304" pitchFamily="18" charset="0"/>
                        <a:cs typeface="Times New Roman" panose="02020603050405020304" pitchFamily="18" charset="0"/>
                      </a:rPr>
                      <a:t> </a:t>
                    </a:r>
                  </a:p>
                </p:txBody>
              </p:sp>
              <p:sp>
                <p:nvSpPr>
                  <p:cNvPr id="12" name="Rectangle 11">
                    <a:extLst>
                      <a:ext uri="{FF2B5EF4-FFF2-40B4-BE49-F238E27FC236}">
                        <a16:creationId xmlns:a16="http://schemas.microsoft.com/office/drawing/2014/main" id="{D5D146A0-5D25-C94C-B0DE-A10FE92B7683}"/>
                      </a:ext>
                    </a:extLst>
                  </p:cNvPr>
                  <p:cNvSpPr/>
                  <p:nvPr/>
                </p:nvSpPr>
                <p:spPr>
                  <a:xfrm>
                    <a:off x="3035300" y="2470943"/>
                    <a:ext cx="355600" cy="1930399"/>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4" name="Picture 6" descr="Operation Water Pump Svg Png Icon Free Download (#313557) -  OnlineWebFonts.COM">
                    <a:extLst>
                      <a:ext uri="{FF2B5EF4-FFF2-40B4-BE49-F238E27FC236}">
                        <a16:creationId xmlns:a16="http://schemas.microsoft.com/office/drawing/2014/main" id="{CEBA45D1-840D-FF40-8F7F-654DA9EE931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8229600" y="2648744"/>
                    <a:ext cx="1752600" cy="17526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8" name="Group 37">
                  <a:extLst>
                    <a:ext uri="{FF2B5EF4-FFF2-40B4-BE49-F238E27FC236}">
                      <a16:creationId xmlns:a16="http://schemas.microsoft.com/office/drawing/2014/main" id="{25D91128-B973-4D16-9ABD-5D0F79A6720A}"/>
                    </a:ext>
                  </a:extLst>
                </p:cNvPr>
                <p:cNvGrpSpPr/>
                <p:nvPr/>
              </p:nvGrpSpPr>
              <p:grpSpPr>
                <a:xfrm>
                  <a:off x="4438892" y="2477693"/>
                  <a:ext cx="516406" cy="1533506"/>
                  <a:chOff x="3822533" y="2329240"/>
                  <a:chExt cx="516406" cy="1533506"/>
                </a:xfrm>
              </p:grpSpPr>
              <p:pic>
                <p:nvPicPr>
                  <p:cNvPr id="42" name="Graphic 41" descr="Caret Right with solid fill">
                    <a:extLst>
                      <a:ext uri="{FF2B5EF4-FFF2-40B4-BE49-F238E27FC236}">
                        <a16:creationId xmlns:a16="http://schemas.microsoft.com/office/drawing/2014/main" id="{42505F27-28D5-469C-9408-DBEB289D09F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822533" y="2329240"/>
                    <a:ext cx="505634" cy="505634"/>
                  </a:xfrm>
                  <a:prstGeom prst="rect">
                    <a:avLst/>
                  </a:prstGeom>
                </p:spPr>
              </p:pic>
              <p:pic>
                <p:nvPicPr>
                  <p:cNvPr id="43" name="Graphic 42" descr="Caret Right with solid fill">
                    <a:extLst>
                      <a:ext uri="{FF2B5EF4-FFF2-40B4-BE49-F238E27FC236}">
                        <a16:creationId xmlns:a16="http://schemas.microsoft.com/office/drawing/2014/main" id="{F397BDFA-F9FF-4CBC-A31D-D7BF048692F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822533" y="2582057"/>
                    <a:ext cx="505634" cy="505634"/>
                  </a:xfrm>
                  <a:prstGeom prst="rect">
                    <a:avLst/>
                  </a:prstGeom>
                </p:spPr>
              </p:pic>
              <p:pic>
                <p:nvPicPr>
                  <p:cNvPr id="46" name="Graphic 45" descr="Caret Right with solid fill">
                    <a:extLst>
                      <a:ext uri="{FF2B5EF4-FFF2-40B4-BE49-F238E27FC236}">
                        <a16:creationId xmlns:a16="http://schemas.microsoft.com/office/drawing/2014/main" id="{53247E83-CE00-4BC9-B1FD-D7DAEF5FF6F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829515" y="2833270"/>
                    <a:ext cx="505634" cy="505634"/>
                  </a:xfrm>
                  <a:prstGeom prst="rect">
                    <a:avLst/>
                  </a:prstGeom>
                </p:spPr>
              </p:pic>
              <p:pic>
                <p:nvPicPr>
                  <p:cNvPr id="47" name="Graphic 46" descr="Caret Right with solid fill">
                    <a:extLst>
                      <a:ext uri="{FF2B5EF4-FFF2-40B4-BE49-F238E27FC236}">
                        <a16:creationId xmlns:a16="http://schemas.microsoft.com/office/drawing/2014/main" id="{03D4AFAC-97E6-426A-AD58-4CC79871411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825746" y="3095993"/>
                    <a:ext cx="505634" cy="505634"/>
                  </a:xfrm>
                  <a:prstGeom prst="rect">
                    <a:avLst/>
                  </a:prstGeom>
                </p:spPr>
              </p:pic>
              <p:pic>
                <p:nvPicPr>
                  <p:cNvPr id="48" name="Graphic 47" descr="Caret Right with solid fill">
                    <a:extLst>
                      <a:ext uri="{FF2B5EF4-FFF2-40B4-BE49-F238E27FC236}">
                        <a16:creationId xmlns:a16="http://schemas.microsoft.com/office/drawing/2014/main" id="{581A9811-83E0-4553-AA75-58765AF3BB8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833305" y="3357112"/>
                    <a:ext cx="505634" cy="505634"/>
                  </a:xfrm>
                  <a:prstGeom prst="rect">
                    <a:avLst/>
                  </a:prstGeom>
                </p:spPr>
              </p:pic>
            </p:grpSp>
            <p:grpSp>
              <p:nvGrpSpPr>
                <p:cNvPr id="14" name="Group 13">
                  <a:extLst>
                    <a:ext uri="{FF2B5EF4-FFF2-40B4-BE49-F238E27FC236}">
                      <a16:creationId xmlns:a16="http://schemas.microsoft.com/office/drawing/2014/main" id="{AF92652C-BFCE-4E26-BEAB-618043EE0786}"/>
                    </a:ext>
                  </a:extLst>
                </p:cNvPr>
                <p:cNvGrpSpPr/>
                <p:nvPr/>
              </p:nvGrpSpPr>
              <p:grpSpPr>
                <a:xfrm>
                  <a:off x="3808280" y="2465361"/>
                  <a:ext cx="516406" cy="1533506"/>
                  <a:chOff x="3822533" y="2329240"/>
                  <a:chExt cx="516406" cy="1533506"/>
                </a:xfrm>
              </p:grpSpPr>
              <p:pic>
                <p:nvPicPr>
                  <p:cNvPr id="13" name="Graphic 12" descr="Caret Right with solid fill">
                    <a:extLst>
                      <a:ext uri="{FF2B5EF4-FFF2-40B4-BE49-F238E27FC236}">
                        <a16:creationId xmlns:a16="http://schemas.microsoft.com/office/drawing/2014/main" id="{D4E994DD-5BE8-48E1-8C78-F77083D73A5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822533" y="2329240"/>
                    <a:ext cx="505634" cy="505634"/>
                  </a:xfrm>
                  <a:prstGeom prst="rect">
                    <a:avLst/>
                  </a:prstGeom>
                </p:spPr>
              </p:pic>
              <p:pic>
                <p:nvPicPr>
                  <p:cNvPr id="27" name="Graphic 26" descr="Caret Right with solid fill">
                    <a:extLst>
                      <a:ext uri="{FF2B5EF4-FFF2-40B4-BE49-F238E27FC236}">
                        <a16:creationId xmlns:a16="http://schemas.microsoft.com/office/drawing/2014/main" id="{7DCA2672-1CED-45B0-8D9B-8A9BE6D4E36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822533" y="2582057"/>
                    <a:ext cx="505634" cy="505634"/>
                  </a:xfrm>
                  <a:prstGeom prst="rect">
                    <a:avLst/>
                  </a:prstGeom>
                </p:spPr>
              </p:pic>
              <p:pic>
                <p:nvPicPr>
                  <p:cNvPr id="28" name="Graphic 27" descr="Caret Right with solid fill">
                    <a:extLst>
                      <a:ext uri="{FF2B5EF4-FFF2-40B4-BE49-F238E27FC236}">
                        <a16:creationId xmlns:a16="http://schemas.microsoft.com/office/drawing/2014/main" id="{E1B313DF-87F8-4E64-A2D6-1BB5C49BDA6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829515" y="2833270"/>
                    <a:ext cx="505634" cy="505634"/>
                  </a:xfrm>
                  <a:prstGeom prst="rect">
                    <a:avLst/>
                  </a:prstGeom>
                </p:spPr>
              </p:pic>
              <p:pic>
                <p:nvPicPr>
                  <p:cNvPr id="29" name="Graphic 28" descr="Caret Right with solid fill">
                    <a:extLst>
                      <a:ext uri="{FF2B5EF4-FFF2-40B4-BE49-F238E27FC236}">
                        <a16:creationId xmlns:a16="http://schemas.microsoft.com/office/drawing/2014/main" id="{02602A27-BF55-43E0-946C-D6ED0289F3B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825746" y="3095993"/>
                    <a:ext cx="505634" cy="505634"/>
                  </a:xfrm>
                  <a:prstGeom prst="rect">
                    <a:avLst/>
                  </a:prstGeom>
                </p:spPr>
              </p:pic>
              <p:pic>
                <p:nvPicPr>
                  <p:cNvPr id="30" name="Graphic 29" descr="Caret Right with solid fill">
                    <a:extLst>
                      <a:ext uri="{FF2B5EF4-FFF2-40B4-BE49-F238E27FC236}">
                        <a16:creationId xmlns:a16="http://schemas.microsoft.com/office/drawing/2014/main" id="{C9646D5B-C8D0-481C-A3FF-AC581E8BE6D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833305" y="3357112"/>
                    <a:ext cx="505634" cy="505634"/>
                  </a:xfrm>
                  <a:prstGeom prst="rect">
                    <a:avLst/>
                  </a:prstGeom>
                </p:spPr>
              </p:pic>
            </p:grpSp>
          </p:grpSp>
          <p:cxnSp>
            <p:nvCxnSpPr>
              <p:cNvPr id="49" name="Straight Arrow Connector 48">
                <a:extLst>
                  <a:ext uri="{FF2B5EF4-FFF2-40B4-BE49-F238E27FC236}">
                    <a16:creationId xmlns:a16="http://schemas.microsoft.com/office/drawing/2014/main" id="{3D2643C5-25B3-2540-A748-2AB547EC7536}"/>
                  </a:ext>
                </a:extLst>
              </p:cNvPr>
              <p:cNvCxnSpPr>
                <a:cxnSpLocks/>
              </p:cNvCxnSpPr>
              <p:nvPr/>
            </p:nvCxnSpPr>
            <p:spPr>
              <a:xfrm flipH="1">
                <a:off x="4422775" y="3622201"/>
                <a:ext cx="1090557" cy="170695"/>
              </a:xfrm>
              <a:prstGeom prst="straightConnector1">
                <a:avLst/>
              </a:prstGeom>
              <a:ln w="76200">
                <a:solidFill>
                  <a:srgbClr val="00B050"/>
                </a:solidFill>
                <a:tailEnd type="triangle"/>
              </a:ln>
            </p:spPr>
            <p:style>
              <a:lnRef idx="1">
                <a:schemeClr val="accent1"/>
              </a:lnRef>
              <a:fillRef idx="0">
                <a:schemeClr val="accent1"/>
              </a:fillRef>
              <a:effectRef idx="0">
                <a:schemeClr val="accent1"/>
              </a:effectRef>
              <a:fontRef idx="minor">
                <a:schemeClr val="tx1"/>
              </a:fontRef>
            </p:style>
          </p:cxnSp>
        </p:grpSp>
        <p:pic>
          <p:nvPicPr>
            <p:cNvPr id="21" name="Graphic 20" descr="Line arrow: Clockwise curve with solid fill">
              <a:extLst>
                <a:ext uri="{FF2B5EF4-FFF2-40B4-BE49-F238E27FC236}">
                  <a16:creationId xmlns:a16="http://schemas.microsoft.com/office/drawing/2014/main" id="{85194E5E-BA0F-4527-9018-ABC8FD12849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14575561" flipH="1">
              <a:off x="6077342" y="1472814"/>
              <a:ext cx="640080" cy="640080"/>
            </a:xfrm>
            <a:prstGeom prst="rect">
              <a:avLst/>
            </a:prstGeom>
          </p:spPr>
        </p:pic>
        <p:pic>
          <p:nvPicPr>
            <p:cNvPr id="50" name="Graphic 49" descr="Line arrow: Clockwise curve with solid fill">
              <a:extLst>
                <a:ext uri="{FF2B5EF4-FFF2-40B4-BE49-F238E27FC236}">
                  <a16:creationId xmlns:a16="http://schemas.microsoft.com/office/drawing/2014/main" id="{7265FFCC-CC25-4581-9164-4D0B570DD51A}"/>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16806182" flipH="1">
              <a:off x="7902969" y="2007938"/>
              <a:ext cx="640080" cy="640080"/>
            </a:xfrm>
            <a:prstGeom prst="rect">
              <a:avLst/>
            </a:prstGeom>
          </p:spPr>
        </p:pic>
        <p:pic>
          <p:nvPicPr>
            <p:cNvPr id="51" name="Graphic 50" descr="Line arrow: Clockwise curve with solid fill">
              <a:extLst>
                <a:ext uri="{FF2B5EF4-FFF2-40B4-BE49-F238E27FC236}">
                  <a16:creationId xmlns:a16="http://schemas.microsoft.com/office/drawing/2014/main" id="{5B631110-051C-49A5-9405-E2655600BF0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13575386" flipH="1">
              <a:off x="4189503" y="1683097"/>
              <a:ext cx="640080" cy="640080"/>
            </a:xfrm>
            <a:prstGeom prst="rect">
              <a:avLst/>
            </a:prstGeom>
          </p:spPr>
        </p:pic>
        <p:pic>
          <p:nvPicPr>
            <p:cNvPr id="52" name="Graphic 51" descr="Line arrow: Clockwise curve with solid fill">
              <a:extLst>
                <a:ext uri="{FF2B5EF4-FFF2-40B4-BE49-F238E27FC236}">
                  <a16:creationId xmlns:a16="http://schemas.microsoft.com/office/drawing/2014/main" id="{C3A2A6AE-8F26-419A-A4D1-D3208CBF140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2574922" flipH="1">
              <a:off x="8202873" y="4385566"/>
              <a:ext cx="640080" cy="640080"/>
            </a:xfrm>
            <a:prstGeom prst="rect">
              <a:avLst/>
            </a:prstGeom>
          </p:spPr>
        </p:pic>
        <p:pic>
          <p:nvPicPr>
            <p:cNvPr id="53" name="Graphic 52" descr="Line arrow: Clockwise curve with solid fill">
              <a:extLst>
                <a:ext uri="{FF2B5EF4-FFF2-40B4-BE49-F238E27FC236}">
                  <a16:creationId xmlns:a16="http://schemas.microsoft.com/office/drawing/2014/main" id="{7B370B89-2CC8-42E5-98D5-25E384A04E0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5400000" flipH="1">
              <a:off x="3750272" y="4340164"/>
              <a:ext cx="640080" cy="640080"/>
            </a:xfrm>
            <a:prstGeom prst="rect">
              <a:avLst/>
            </a:prstGeom>
          </p:spPr>
        </p:pic>
      </p:grpSp>
      <p:grpSp>
        <p:nvGrpSpPr>
          <p:cNvPr id="25" name="Group 24">
            <a:extLst>
              <a:ext uri="{FF2B5EF4-FFF2-40B4-BE49-F238E27FC236}">
                <a16:creationId xmlns:a16="http://schemas.microsoft.com/office/drawing/2014/main" id="{0E7A3B0A-D7ED-4457-B34F-429B0BACF70D}"/>
              </a:ext>
            </a:extLst>
          </p:cNvPr>
          <p:cNvGrpSpPr/>
          <p:nvPr/>
        </p:nvGrpSpPr>
        <p:grpSpPr>
          <a:xfrm>
            <a:off x="543864" y="2787511"/>
            <a:ext cx="1767212" cy="1905845"/>
            <a:chOff x="535786" y="2327978"/>
            <a:chExt cx="1767212" cy="1905845"/>
          </a:xfrm>
        </p:grpSpPr>
        <p:sp>
          <p:nvSpPr>
            <p:cNvPr id="23" name="Arrow: Up 22">
              <a:extLst>
                <a:ext uri="{FF2B5EF4-FFF2-40B4-BE49-F238E27FC236}">
                  <a16:creationId xmlns:a16="http://schemas.microsoft.com/office/drawing/2014/main" id="{03697998-4F9F-4137-BA0A-89E23AC3E822}"/>
                </a:ext>
              </a:extLst>
            </p:cNvPr>
            <p:cNvSpPr/>
            <p:nvPr/>
          </p:nvSpPr>
          <p:spPr>
            <a:xfrm>
              <a:off x="980271" y="2327978"/>
              <a:ext cx="710189" cy="952509"/>
            </a:xfrm>
            <a:prstGeom prst="up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72A4B87E-10AA-4D52-B78E-1B1997AC3F37}"/>
                </a:ext>
              </a:extLst>
            </p:cNvPr>
            <p:cNvSpPr txBox="1"/>
            <p:nvPr/>
          </p:nvSpPr>
          <p:spPr>
            <a:xfrm>
              <a:off x="535786" y="3402826"/>
              <a:ext cx="1767212" cy="830997"/>
            </a:xfrm>
            <a:prstGeom prst="rect">
              <a:avLst/>
            </a:prstGeom>
            <a:noFill/>
          </p:spPr>
          <p:txBody>
            <a:bodyPr wrap="square" rtlCol="0">
              <a:spAutoFit/>
            </a:bodyPr>
            <a:lstStyle/>
            <a:p>
              <a:r>
                <a:rPr lang="en-US" sz="2400">
                  <a:latin typeface="Times New Roman" panose="02020603050405020304" pitchFamily="18" charset="0"/>
                  <a:cs typeface="Times New Roman" panose="02020603050405020304" pitchFamily="18" charset="0"/>
                </a:rPr>
                <a:t>As the heat increases…</a:t>
              </a:r>
            </a:p>
          </p:txBody>
        </p:sp>
      </p:grpSp>
      <p:grpSp>
        <p:nvGrpSpPr>
          <p:cNvPr id="54" name="Group 53">
            <a:extLst>
              <a:ext uri="{FF2B5EF4-FFF2-40B4-BE49-F238E27FC236}">
                <a16:creationId xmlns:a16="http://schemas.microsoft.com/office/drawing/2014/main" id="{40F5AC6F-859C-4D77-9380-00A76D2420F8}"/>
              </a:ext>
            </a:extLst>
          </p:cNvPr>
          <p:cNvGrpSpPr/>
          <p:nvPr/>
        </p:nvGrpSpPr>
        <p:grpSpPr>
          <a:xfrm>
            <a:off x="9632234" y="2688637"/>
            <a:ext cx="2427174" cy="1957065"/>
            <a:chOff x="9847030" y="2920771"/>
            <a:chExt cx="2427174" cy="1957065"/>
          </a:xfrm>
        </p:grpSpPr>
        <p:sp>
          <p:nvSpPr>
            <p:cNvPr id="57" name="TextBox 56">
              <a:extLst>
                <a:ext uri="{FF2B5EF4-FFF2-40B4-BE49-F238E27FC236}">
                  <a16:creationId xmlns:a16="http://schemas.microsoft.com/office/drawing/2014/main" id="{55EC3815-F925-4162-825D-CF312217492B}"/>
                </a:ext>
              </a:extLst>
            </p:cNvPr>
            <p:cNvSpPr txBox="1"/>
            <p:nvPr/>
          </p:nvSpPr>
          <p:spPr>
            <a:xfrm>
              <a:off x="9847030" y="3862173"/>
              <a:ext cx="2427174" cy="1015663"/>
            </a:xfrm>
            <a:prstGeom prst="rect">
              <a:avLst/>
            </a:prstGeom>
            <a:noFill/>
          </p:spPr>
          <p:txBody>
            <a:bodyPr wrap="square" rtlCol="0">
              <a:spAutoFit/>
            </a:bodyPr>
            <a:lstStyle/>
            <a:p>
              <a:r>
                <a:rPr lang="en-US" sz="2000">
                  <a:latin typeface="Times New Roman" panose="02020603050405020304" pitchFamily="18" charset="0"/>
                  <a:cs typeface="Times New Roman" panose="02020603050405020304" pitchFamily="18" charset="0"/>
                </a:rPr>
                <a:t>The voltage provided to the pump also increases.</a:t>
              </a:r>
            </a:p>
          </p:txBody>
        </p:sp>
        <p:sp>
          <p:nvSpPr>
            <p:cNvPr id="58" name="Arrow: Up 57">
              <a:extLst>
                <a:ext uri="{FF2B5EF4-FFF2-40B4-BE49-F238E27FC236}">
                  <a16:creationId xmlns:a16="http://schemas.microsoft.com/office/drawing/2014/main" id="{8D45F0D6-5A5D-4FEF-96F1-848CCE951516}"/>
                </a:ext>
              </a:extLst>
            </p:cNvPr>
            <p:cNvSpPr/>
            <p:nvPr/>
          </p:nvSpPr>
          <p:spPr>
            <a:xfrm>
              <a:off x="10493462" y="2920771"/>
              <a:ext cx="710189" cy="952509"/>
            </a:xfrm>
            <a:prstGeom prst="upArrow">
              <a:avLst/>
            </a:prstGeom>
            <a:solidFill>
              <a:srgbClr val="9096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807714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25"/>
                                        </p:tgtEl>
                                        <p:attrNameLst>
                                          <p:attrName>style.visibility</p:attrName>
                                        </p:attrNameLst>
                                      </p:cBhvr>
                                      <p:to>
                                        <p:strVal val="visible"/>
                                      </p:to>
                                    </p:set>
                                    <p:anim calcmode="lin" valueType="num">
                                      <p:cBhvr additive="base">
                                        <p:cTn id="11" dur="500" fill="hold"/>
                                        <p:tgtEl>
                                          <p:spTgt spid="25"/>
                                        </p:tgtEl>
                                        <p:attrNameLst>
                                          <p:attrName>ppt_x</p:attrName>
                                        </p:attrNameLst>
                                      </p:cBhvr>
                                      <p:tavLst>
                                        <p:tav tm="0">
                                          <p:val>
                                            <p:strVal val="#ppt_x"/>
                                          </p:val>
                                        </p:tav>
                                        <p:tav tm="100000">
                                          <p:val>
                                            <p:strVal val="#ppt_x"/>
                                          </p:val>
                                        </p:tav>
                                      </p:tavLst>
                                    </p:anim>
                                    <p:anim calcmode="lin" valueType="num">
                                      <p:cBhvr additive="base">
                                        <p:cTn id="12"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54"/>
                                        </p:tgtEl>
                                        <p:attrNameLst>
                                          <p:attrName>style.visibility</p:attrName>
                                        </p:attrNameLst>
                                      </p:cBhvr>
                                      <p:to>
                                        <p:strVal val="visible"/>
                                      </p:to>
                                    </p:set>
                                    <p:anim calcmode="lin" valueType="num">
                                      <p:cBhvr additive="base">
                                        <p:cTn id="17" dur="500" fill="hold"/>
                                        <p:tgtEl>
                                          <p:spTgt spid="54"/>
                                        </p:tgtEl>
                                        <p:attrNameLst>
                                          <p:attrName>ppt_x</p:attrName>
                                        </p:attrNameLst>
                                      </p:cBhvr>
                                      <p:tavLst>
                                        <p:tav tm="0">
                                          <p:val>
                                            <p:strVal val="#ppt_x"/>
                                          </p:val>
                                        </p:tav>
                                        <p:tav tm="100000">
                                          <p:val>
                                            <p:strVal val="#ppt_x"/>
                                          </p:val>
                                        </p:tav>
                                      </p:tavLst>
                                    </p:anim>
                                    <p:anim calcmode="lin" valueType="num">
                                      <p:cBhvr additive="base">
                                        <p:cTn id="18" dur="500" fill="hold"/>
                                        <p:tgtEl>
                                          <p:spTgt spid="5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A1382E-ADA7-442D-BB8A-1D3D00B04AF9}"/>
              </a:ext>
            </a:extLst>
          </p:cNvPr>
          <p:cNvSpPr>
            <a:spLocks noGrp="1"/>
          </p:cNvSpPr>
          <p:nvPr>
            <p:ph type="title"/>
          </p:nvPr>
        </p:nvSpPr>
        <p:spPr/>
        <p:txBody>
          <a:bodyPr>
            <a:normAutofit/>
          </a:bodyPr>
          <a:lstStyle/>
          <a:p>
            <a:r>
              <a:rPr lang="en-US" sz="6000">
                <a:latin typeface="Times New Roman" panose="02020603050405020304" pitchFamily="18" charset="0"/>
                <a:cs typeface="Times New Roman" panose="02020603050405020304" pitchFamily="18" charset="0"/>
              </a:rPr>
              <a:t>Sponsor and Advisor</a:t>
            </a:r>
          </a:p>
        </p:txBody>
      </p:sp>
      <p:pic>
        <p:nvPicPr>
          <p:cNvPr id="2050" name="Picture 2" descr="Juan">
            <a:extLst>
              <a:ext uri="{FF2B5EF4-FFF2-40B4-BE49-F238E27FC236}">
                <a16:creationId xmlns:a16="http://schemas.microsoft.com/office/drawing/2014/main" id="{B2610775-DED9-8648-A5F8-C24890EABBAC}"/>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bwMode="auto">
          <a:xfrm>
            <a:off x="7231587" y="1682863"/>
            <a:ext cx="2512574" cy="2512574"/>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a:extLst>
              <a:ext uri="{FF2B5EF4-FFF2-40B4-BE49-F238E27FC236}">
                <a16:creationId xmlns:a16="http://schemas.microsoft.com/office/drawing/2014/main" id="{75991601-FC12-4929-A276-FFB7E4646B34}"/>
              </a:ext>
            </a:extLst>
          </p:cNvPr>
          <p:cNvSpPr>
            <a:spLocks noGrp="1"/>
          </p:cNvSpPr>
          <p:nvPr>
            <p:ph type="sldNum" sz="quarter" idx="4"/>
          </p:nvPr>
        </p:nvSpPr>
        <p:spPr/>
        <p:txBody>
          <a:bodyPr/>
          <a:lstStyle/>
          <a:p>
            <a:fld id="{6F1FABC0-072B-4F22-8F9B-95A9D10B0206}" type="slidenum">
              <a:rPr lang="en-US" smtClean="0"/>
              <a:pPr/>
              <a:t>3</a:t>
            </a:fld>
            <a:endParaRPr lang="en-US"/>
          </a:p>
        </p:txBody>
      </p:sp>
      <p:sp>
        <p:nvSpPr>
          <p:cNvPr id="4" name="TextBox 3">
            <a:extLst>
              <a:ext uri="{FF2B5EF4-FFF2-40B4-BE49-F238E27FC236}">
                <a16:creationId xmlns:a16="http://schemas.microsoft.com/office/drawing/2014/main" id="{AA336630-A30B-4E2A-9736-EC71702DD595}"/>
              </a:ext>
            </a:extLst>
          </p:cNvPr>
          <p:cNvSpPr txBox="1"/>
          <p:nvPr/>
        </p:nvSpPr>
        <p:spPr>
          <a:xfrm>
            <a:off x="2112251" y="4688069"/>
            <a:ext cx="2296527" cy="923330"/>
          </a:xfrm>
          <a:prstGeom prst="rect">
            <a:avLst/>
          </a:prstGeom>
          <a:noFill/>
        </p:spPr>
        <p:txBody>
          <a:bodyPr wrap="none" rtlCol="0">
            <a:spAutoFit/>
          </a:bodyPr>
          <a:lstStyle/>
          <a:p>
            <a:pPr algn="ctr"/>
            <a:r>
              <a:rPr lang="en-US" u="sng">
                <a:latin typeface="Times New Roman" panose="02020603050405020304" pitchFamily="18" charset="0"/>
                <a:cs typeface="Times New Roman" panose="02020603050405020304" pitchFamily="18" charset="0"/>
              </a:rPr>
              <a:t>Company Sponsor</a:t>
            </a:r>
          </a:p>
          <a:p>
            <a:pPr algn="ctr"/>
            <a:r>
              <a:rPr lang="en-US">
                <a:latin typeface="Times New Roman" panose="02020603050405020304" pitchFamily="18" charset="0"/>
                <a:cs typeface="Times New Roman" panose="02020603050405020304" pitchFamily="18" charset="0"/>
              </a:rPr>
              <a:t>Cameron Griffith</a:t>
            </a:r>
          </a:p>
          <a:p>
            <a:pPr algn="ctr"/>
            <a:r>
              <a:rPr lang="en-US" i="1">
                <a:latin typeface="Times New Roman" panose="02020603050405020304" pitchFamily="18" charset="0"/>
                <a:cs typeface="Times New Roman" panose="02020603050405020304" pitchFamily="18" charset="0"/>
              </a:rPr>
              <a:t>Trane Sales Associates</a:t>
            </a:r>
          </a:p>
        </p:txBody>
      </p:sp>
      <p:sp>
        <p:nvSpPr>
          <p:cNvPr id="7" name="TextBox 6">
            <a:extLst>
              <a:ext uri="{FF2B5EF4-FFF2-40B4-BE49-F238E27FC236}">
                <a16:creationId xmlns:a16="http://schemas.microsoft.com/office/drawing/2014/main" id="{CE18525F-C1B3-44E6-826A-DFEBA47495BE}"/>
              </a:ext>
            </a:extLst>
          </p:cNvPr>
          <p:cNvSpPr txBox="1"/>
          <p:nvPr/>
        </p:nvSpPr>
        <p:spPr>
          <a:xfrm>
            <a:off x="7439446" y="4589845"/>
            <a:ext cx="2096857" cy="923330"/>
          </a:xfrm>
          <a:prstGeom prst="rect">
            <a:avLst/>
          </a:prstGeom>
          <a:noFill/>
        </p:spPr>
        <p:txBody>
          <a:bodyPr wrap="none" rtlCol="0">
            <a:spAutoFit/>
          </a:bodyPr>
          <a:lstStyle/>
          <a:p>
            <a:pPr algn="ctr"/>
            <a:r>
              <a:rPr lang="en-US" u="sng">
                <a:latin typeface="Times New Roman" panose="02020603050405020304" pitchFamily="18" charset="0"/>
                <a:cs typeface="Times New Roman" panose="02020603050405020304" pitchFamily="18" charset="0"/>
              </a:rPr>
              <a:t>Academic Advisor</a:t>
            </a:r>
          </a:p>
          <a:p>
            <a:pPr algn="ctr"/>
            <a:r>
              <a:rPr lang="en-US">
                <a:latin typeface="Times New Roman" panose="02020603050405020304" pitchFamily="18" charset="0"/>
                <a:cs typeface="Times New Roman" panose="02020603050405020304" pitchFamily="18" charset="0"/>
              </a:rPr>
              <a:t>Juan </a:t>
            </a:r>
            <a:r>
              <a:rPr lang="en-US" err="1">
                <a:latin typeface="Times New Roman" panose="02020603050405020304" pitchFamily="18" charset="0"/>
                <a:cs typeface="Times New Roman" panose="02020603050405020304" pitchFamily="18" charset="0"/>
              </a:rPr>
              <a:t>Ordóñez</a:t>
            </a:r>
            <a:r>
              <a:rPr lang="en-US">
                <a:latin typeface="Times New Roman" panose="02020603050405020304" pitchFamily="18" charset="0"/>
                <a:cs typeface="Times New Roman" panose="02020603050405020304" pitchFamily="18" charset="0"/>
              </a:rPr>
              <a:t>, Ph.D.</a:t>
            </a:r>
          </a:p>
          <a:p>
            <a:pPr algn="ctr"/>
            <a:r>
              <a:rPr lang="en-US" i="1">
                <a:latin typeface="Times New Roman" panose="02020603050405020304" pitchFamily="18" charset="0"/>
                <a:cs typeface="Times New Roman" panose="02020603050405020304" pitchFamily="18" charset="0"/>
              </a:rPr>
              <a:t>Full Professor</a:t>
            </a:r>
          </a:p>
        </p:txBody>
      </p:sp>
      <p:pic>
        <p:nvPicPr>
          <p:cNvPr id="6" name="Picture 5">
            <a:extLst>
              <a:ext uri="{FF2B5EF4-FFF2-40B4-BE49-F238E27FC236}">
                <a16:creationId xmlns:a16="http://schemas.microsoft.com/office/drawing/2014/main" id="{B496F201-E0DE-4AD1-BEF2-BF873DB051D1}"/>
              </a:ext>
            </a:extLst>
          </p:cNvPr>
          <p:cNvPicPr>
            <a:picLocks noChangeAspect="1"/>
          </p:cNvPicPr>
          <p:nvPr/>
        </p:nvPicPr>
        <p:blipFill>
          <a:blip r:embed="rId4"/>
          <a:stretch>
            <a:fillRect/>
          </a:stretch>
        </p:blipFill>
        <p:spPr>
          <a:xfrm>
            <a:off x="2154975" y="1439303"/>
            <a:ext cx="2211077" cy="2999694"/>
          </a:xfrm>
          <a:prstGeom prst="rect">
            <a:avLst/>
          </a:prstGeom>
        </p:spPr>
      </p:pic>
      <p:sp>
        <p:nvSpPr>
          <p:cNvPr id="8" name="Content Placeholder 3">
            <a:extLst>
              <a:ext uri="{FF2B5EF4-FFF2-40B4-BE49-F238E27FC236}">
                <a16:creationId xmlns:a16="http://schemas.microsoft.com/office/drawing/2014/main" id="{7E2CA3F5-3C27-4BED-A1D1-4077C26D1B9C}"/>
              </a:ext>
            </a:extLst>
          </p:cNvPr>
          <p:cNvSpPr txBox="1">
            <a:spLocks/>
          </p:cNvSpPr>
          <p:nvPr/>
        </p:nvSpPr>
        <p:spPr>
          <a:xfrm>
            <a:off x="10431624" y="5618497"/>
            <a:ext cx="1760376" cy="310896"/>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en-US" sz="1400">
                <a:solidFill>
                  <a:schemeClr val="tx1"/>
                </a:solidFill>
                <a:latin typeface="Times New Roman"/>
                <a:cs typeface="Times New Roman"/>
              </a:rPr>
              <a:t>Finnbar Rooney</a:t>
            </a:r>
            <a:endParaRPr lang="en-US" sz="140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9414370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66366D-97E2-9641-BB8E-40464201198E}"/>
              </a:ext>
            </a:extLst>
          </p:cNvPr>
          <p:cNvSpPr>
            <a:spLocks noGrp="1"/>
          </p:cNvSpPr>
          <p:nvPr>
            <p:ph type="title"/>
          </p:nvPr>
        </p:nvSpPr>
        <p:spPr/>
        <p:txBody>
          <a:bodyPr/>
          <a:lstStyle/>
          <a:p>
            <a:r>
              <a:rPr lang="en-US">
                <a:latin typeface="Times New Roman" panose="02020603050405020304" pitchFamily="18" charset="0"/>
                <a:cs typeface="Times New Roman" panose="02020603050405020304" pitchFamily="18" charset="0"/>
              </a:rPr>
              <a:t>Validation Technique</a:t>
            </a:r>
          </a:p>
        </p:txBody>
      </p:sp>
      <p:sp>
        <p:nvSpPr>
          <p:cNvPr id="4" name="Slide Number Placeholder 3">
            <a:extLst>
              <a:ext uri="{FF2B5EF4-FFF2-40B4-BE49-F238E27FC236}">
                <a16:creationId xmlns:a16="http://schemas.microsoft.com/office/drawing/2014/main" id="{F3DFD664-9181-CC46-A375-E43F6D84B986}"/>
              </a:ext>
            </a:extLst>
          </p:cNvPr>
          <p:cNvSpPr>
            <a:spLocks noGrp="1"/>
          </p:cNvSpPr>
          <p:nvPr>
            <p:ph type="sldNum" sz="quarter" idx="12"/>
          </p:nvPr>
        </p:nvSpPr>
        <p:spPr>
          <a:xfrm>
            <a:off x="9303328" y="6236277"/>
            <a:ext cx="2743200" cy="365125"/>
          </a:xfrm>
        </p:spPr>
        <p:txBody>
          <a:bodyPr/>
          <a:lstStyle/>
          <a:p>
            <a:fld id="{6F1FABC0-072B-4F22-8F9B-95A9D10B0206}" type="slidenum">
              <a:rPr lang="en-US" sz="1400" smtClean="0">
                <a:latin typeface="Arial" panose="020B0604020202020204" pitchFamily="34" charset="0"/>
                <a:cs typeface="Arial" panose="020B0604020202020204" pitchFamily="34" charset="0"/>
              </a:rPr>
              <a:pPr/>
              <a:t>30</a:t>
            </a:fld>
            <a:endParaRPr lang="en-US">
              <a:latin typeface="Arial" panose="020B0604020202020204" pitchFamily="34" charset="0"/>
              <a:cs typeface="Arial" panose="020B0604020202020204" pitchFamily="34" charset="0"/>
            </a:endParaRPr>
          </a:p>
        </p:txBody>
      </p:sp>
      <p:sp>
        <p:nvSpPr>
          <p:cNvPr id="18" name="Content Placeholder 4">
            <a:extLst>
              <a:ext uri="{FF2B5EF4-FFF2-40B4-BE49-F238E27FC236}">
                <a16:creationId xmlns:a16="http://schemas.microsoft.com/office/drawing/2014/main" id="{697C2DA3-D3C3-4769-9EEF-0E6B82BB3553}"/>
              </a:ext>
            </a:extLst>
          </p:cNvPr>
          <p:cNvSpPr txBox="1">
            <a:spLocks/>
          </p:cNvSpPr>
          <p:nvPr/>
        </p:nvSpPr>
        <p:spPr>
          <a:xfrm>
            <a:off x="10363200" y="5611399"/>
            <a:ext cx="1828800" cy="310896"/>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1400">
                <a:solidFill>
                  <a:schemeClr val="tx1"/>
                </a:solidFill>
                <a:latin typeface="Times New Roman"/>
                <a:cs typeface="Times New Roman"/>
              </a:rPr>
              <a:t>Finnbar Rooney</a:t>
            </a:r>
            <a:endParaRPr lang="en-US" sz="1400">
              <a:solidFill>
                <a:schemeClr val="tx1"/>
              </a:solidFill>
              <a:latin typeface="Times New Roman" panose="02020603050405020304" pitchFamily="18" charset="0"/>
              <a:cs typeface="Times New Roman" panose="02020603050405020304" pitchFamily="18" charset="0"/>
            </a:endParaRPr>
          </a:p>
        </p:txBody>
      </p:sp>
      <p:grpSp>
        <p:nvGrpSpPr>
          <p:cNvPr id="22" name="Group 21">
            <a:extLst>
              <a:ext uri="{FF2B5EF4-FFF2-40B4-BE49-F238E27FC236}">
                <a16:creationId xmlns:a16="http://schemas.microsoft.com/office/drawing/2014/main" id="{70BC3673-1391-436E-B5BA-DA99DD8DA3F4}"/>
              </a:ext>
            </a:extLst>
          </p:cNvPr>
          <p:cNvGrpSpPr/>
          <p:nvPr/>
        </p:nvGrpSpPr>
        <p:grpSpPr>
          <a:xfrm>
            <a:off x="2344970" y="1524471"/>
            <a:ext cx="7323028" cy="4242376"/>
            <a:chOff x="2779580" y="1472814"/>
            <a:chExt cx="7323028" cy="4242376"/>
          </a:xfrm>
        </p:grpSpPr>
        <p:grpSp>
          <p:nvGrpSpPr>
            <p:cNvPr id="16" name="Group 15">
              <a:extLst>
                <a:ext uri="{FF2B5EF4-FFF2-40B4-BE49-F238E27FC236}">
                  <a16:creationId xmlns:a16="http://schemas.microsoft.com/office/drawing/2014/main" id="{7E7AFE4F-3789-489C-BEE8-61FDCA6EE23E}"/>
                </a:ext>
              </a:extLst>
            </p:cNvPr>
            <p:cNvGrpSpPr/>
            <p:nvPr/>
          </p:nvGrpSpPr>
          <p:grpSpPr>
            <a:xfrm>
              <a:off x="2779580" y="1586897"/>
              <a:ext cx="7323028" cy="4128293"/>
              <a:chOff x="3808280" y="1483106"/>
              <a:chExt cx="7323028" cy="4128293"/>
            </a:xfrm>
          </p:grpSpPr>
          <p:sp>
            <p:nvSpPr>
              <p:cNvPr id="36" name="TextBox 35">
                <a:extLst>
                  <a:ext uri="{FF2B5EF4-FFF2-40B4-BE49-F238E27FC236}">
                    <a16:creationId xmlns:a16="http://schemas.microsoft.com/office/drawing/2014/main" id="{40F7DA2A-BD76-DC42-B1E1-46CDDBE5CCEE}"/>
                  </a:ext>
                </a:extLst>
              </p:cNvPr>
              <p:cNvSpPr txBox="1"/>
              <p:nvPr/>
            </p:nvSpPr>
            <p:spPr>
              <a:xfrm>
                <a:off x="5304444" y="2204805"/>
                <a:ext cx="2324600" cy="400110"/>
              </a:xfrm>
              <a:prstGeom prst="rect">
                <a:avLst/>
              </a:prstGeom>
              <a:noFill/>
            </p:spPr>
            <p:txBody>
              <a:bodyPr wrap="square" rtlCol="0">
                <a:spAutoFit/>
              </a:bodyPr>
              <a:lstStyle/>
              <a:p>
                <a:r>
                  <a:rPr lang="en-US" sz="2000" b="1">
                    <a:solidFill>
                      <a:srgbClr val="FF0000"/>
                    </a:solidFill>
                    <a:latin typeface="Times New Roman" panose="02020603050405020304" pitchFamily="18" charset="0"/>
                    <a:cs typeface="Times New Roman" panose="02020603050405020304" pitchFamily="18" charset="0"/>
                  </a:rPr>
                  <a:t>Heating Element</a:t>
                </a:r>
              </a:p>
            </p:txBody>
          </p:sp>
          <p:cxnSp>
            <p:nvCxnSpPr>
              <p:cNvPr id="44" name="Straight Arrow Connector 43">
                <a:extLst>
                  <a:ext uri="{FF2B5EF4-FFF2-40B4-BE49-F238E27FC236}">
                    <a16:creationId xmlns:a16="http://schemas.microsoft.com/office/drawing/2014/main" id="{54F9AA09-56D4-BD46-95D6-94721A664BCD}"/>
                  </a:ext>
                </a:extLst>
              </p:cNvPr>
              <p:cNvCxnSpPr>
                <a:cxnSpLocks/>
              </p:cNvCxnSpPr>
              <p:nvPr/>
            </p:nvCxnSpPr>
            <p:spPr>
              <a:xfrm flipH="1">
                <a:off x="4908979" y="2545141"/>
                <a:ext cx="604353" cy="434976"/>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5" name="TextBox 44">
                <a:extLst>
                  <a:ext uri="{FF2B5EF4-FFF2-40B4-BE49-F238E27FC236}">
                    <a16:creationId xmlns:a16="http://schemas.microsoft.com/office/drawing/2014/main" id="{4C0A66E9-E54F-B84F-A5B7-6F300BB2D980}"/>
                  </a:ext>
                </a:extLst>
              </p:cNvPr>
              <p:cNvSpPr txBox="1"/>
              <p:nvPr/>
            </p:nvSpPr>
            <p:spPr>
              <a:xfrm>
                <a:off x="5446660" y="3370113"/>
                <a:ext cx="1752599" cy="400110"/>
              </a:xfrm>
              <a:prstGeom prst="rect">
                <a:avLst/>
              </a:prstGeom>
              <a:noFill/>
            </p:spPr>
            <p:txBody>
              <a:bodyPr wrap="square" rtlCol="0">
                <a:spAutoFit/>
              </a:bodyPr>
              <a:lstStyle/>
              <a:p>
                <a:r>
                  <a:rPr lang="en-US" sz="2000" b="1">
                    <a:solidFill>
                      <a:srgbClr val="00B050"/>
                    </a:solidFill>
                    <a:latin typeface="Times New Roman" panose="02020603050405020304" pitchFamily="18" charset="0"/>
                    <a:cs typeface="Times New Roman" panose="02020603050405020304" pitchFamily="18" charset="0"/>
                  </a:rPr>
                  <a:t>Cooling Block</a:t>
                </a:r>
              </a:p>
            </p:txBody>
          </p:sp>
          <p:grpSp>
            <p:nvGrpSpPr>
              <p:cNvPr id="15" name="Group 14">
                <a:extLst>
                  <a:ext uri="{FF2B5EF4-FFF2-40B4-BE49-F238E27FC236}">
                    <a16:creationId xmlns:a16="http://schemas.microsoft.com/office/drawing/2014/main" id="{C09CF36A-C261-4BAE-A481-FFE232C69C9B}"/>
                  </a:ext>
                </a:extLst>
              </p:cNvPr>
              <p:cNvGrpSpPr/>
              <p:nvPr/>
            </p:nvGrpSpPr>
            <p:grpSpPr>
              <a:xfrm>
                <a:off x="3808280" y="1483106"/>
                <a:ext cx="7323028" cy="4128293"/>
                <a:chOff x="3808280" y="1483106"/>
                <a:chExt cx="7323028" cy="4128293"/>
              </a:xfrm>
            </p:grpSpPr>
            <p:grpSp>
              <p:nvGrpSpPr>
                <p:cNvPr id="35" name="Group 34">
                  <a:extLst>
                    <a:ext uri="{FF2B5EF4-FFF2-40B4-BE49-F238E27FC236}">
                      <a16:creationId xmlns:a16="http://schemas.microsoft.com/office/drawing/2014/main" id="{C5FDBB94-70D7-A848-A565-0DB635183808}"/>
                    </a:ext>
                  </a:extLst>
                </p:cNvPr>
                <p:cNvGrpSpPr/>
                <p:nvPr/>
              </p:nvGrpSpPr>
              <p:grpSpPr>
                <a:xfrm>
                  <a:off x="3918674" y="1483106"/>
                  <a:ext cx="7212634" cy="4128293"/>
                  <a:chOff x="2769566" y="1624807"/>
                  <a:chExt cx="7212634" cy="4128293"/>
                </a:xfrm>
              </p:grpSpPr>
              <p:sp>
                <p:nvSpPr>
                  <p:cNvPr id="37" name="Arc 36">
                    <a:extLst>
                      <a:ext uri="{FF2B5EF4-FFF2-40B4-BE49-F238E27FC236}">
                        <a16:creationId xmlns:a16="http://schemas.microsoft.com/office/drawing/2014/main" id="{9A4169EA-A31D-F34A-8E19-C4C14C3BB1FD}"/>
                      </a:ext>
                    </a:extLst>
                  </p:cNvPr>
                  <p:cNvSpPr/>
                  <p:nvPr/>
                </p:nvSpPr>
                <p:spPr>
                  <a:xfrm flipH="1">
                    <a:off x="3238500" y="1624807"/>
                    <a:ext cx="5562602" cy="1934764"/>
                  </a:xfrm>
                  <a:prstGeom prst="arc">
                    <a:avLst/>
                  </a:prstGeom>
                  <a:ln w="762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3" name="Arc 32">
                    <a:extLst>
                      <a:ext uri="{FF2B5EF4-FFF2-40B4-BE49-F238E27FC236}">
                        <a16:creationId xmlns:a16="http://schemas.microsoft.com/office/drawing/2014/main" id="{52B8E89E-62AA-9B4C-92E9-0A79A6677DFB}"/>
                      </a:ext>
                    </a:extLst>
                  </p:cNvPr>
                  <p:cNvSpPr/>
                  <p:nvPr/>
                </p:nvSpPr>
                <p:spPr>
                  <a:xfrm>
                    <a:off x="3124200" y="1624807"/>
                    <a:ext cx="5753100" cy="2528093"/>
                  </a:xfrm>
                  <a:prstGeom prst="arc">
                    <a:avLst/>
                  </a:prstGeom>
                  <a:ln w="762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39" name="Group 38">
                    <a:extLst>
                      <a:ext uri="{FF2B5EF4-FFF2-40B4-BE49-F238E27FC236}">
                        <a16:creationId xmlns:a16="http://schemas.microsoft.com/office/drawing/2014/main" id="{D2BABDCB-BB33-0540-AD35-44AE5E0A725D}"/>
                      </a:ext>
                    </a:extLst>
                  </p:cNvPr>
                  <p:cNvGrpSpPr/>
                  <p:nvPr/>
                </p:nvGrpSpPr>
                <p:grpSpPr>
                  <a:xfrm flipV="1">
                    <a:off x="3124200" y="3152774"/>
                    <a:ext cx="6305549" cy="2105819"/>
                    <a:chOff x="3124200" y="1624807"/>
                    <a:chExt cx="5753100" cy="2105819"/>
                  </a:xfrm>
                </p:grpSpPr>
                <p:sp>
                  <p:nvSpPr>
                    <p:cNvPr id="40" name="Arc 39">
                      <a:extLst>
                        <a:ext uri="{FF2B5EF4-FFF2-40B4-BE49-F238E27FC236}">
                          <a16:creationId xmlns:a16="http://schemas.microsoft.com/office/drawing/2014/main" id="{0D9F2184-3DBA-2443-BCB3-119EA483BF05}"/>
                        </a:ext>
                      </a:extLst>
                    </p:cNvPr>
                    <p:cNvSpPr/>
                    <p:nvPr/>
                  </p:nvSpPr>
                  <p:spPr>
                    <a:xfrm>
                      <a:off x="3124200" y="1624807"/>
                      <a:ext cx="5753100" cy="2105819"/>
                    </a:xfrm>
                    <a:prstGeom prst="arc">
                      <a:avLst/>
                    </a:prstGeom>
                    <a:ln w="762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1" name="Arc 40">
                      <a:extLst>
                        <a:ext uri="{FF2B5EF4-FFF2-40B4-BE49-F238E27FC236}">
                          <a16:creationId xmlns:a16="http://schemas.microsoft.com/office/drawing/2014/main" id="{36CF3326-6F91-3348-A8C4-3066CB918513}"/>
                        </a:ext>
                      </a:extLst>
                    </p:cNvPr>
                    <p:cNvSpPr/>
                    <p:nvPr/>
                  </p:nvSpPr>
                  <p:spPr>
                    <a:xfrm flipH="1">
                      <a:off x="3238500" y="1624807"/>
                      <a:ext cx="5562602" cy="1934764"/>
                    </a:xfrm>
                    <a:prstGeom prst="arc">
                      <a:avLst/>
                    </a:prstGeom>
                    <a:ln w="762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5" name="Rectangle 4">
                    <a:extLst>
                      <a:ext uri="{FF2B5EF4-FFF2-40B4-BE49-F238E27FC236}">
                        <a16:creationId xmlns:a16="http://schemas.microsoft.com/office/drawing/2014/main" id="{88B072F8-0A8E-EF4C-9B17-7045CF863B22}"/>
                      </a:ext>
                    </a:extLst>
                  </p:cNvPr>
                  <p:cNvSpPr/>
                  <p:nvPr/>
                </p:nvSpPr>
                <p:spPr>
                  <a:xfrm>
                    <a:off x="2769566" y="2470944"/>
                    <a:ext cx="926134" cy="19304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BDDA7501-7586-4843-9A7B-56FB1DFA0DC2}"/>
                      </a:ext>
                    </a:extLst>
                  </p:cNvPr>
                  <p:cNvSpPr/>
                  <p:nvPr/>
                </p:nvSpPr>
                <p:spPr>
                  <a:xfrm>
                    <a:off x="4241800" y="4546600"/>
                    <a:ext cx="3708400" cy="1206500"/>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latin typeface="Times New Roman" panose="02020603050405020304" pitchFamily="18" charset="0"/>
                        <a:cs typeface="Times New Roman" panose="02020603050405020304" pitchFamily="18" charset="0"/>
                      </a:rPr>
                      <a:t>Reservoir</a:t>
                    </a:r>
                    <a:r>
                      <a:rPr lang="en-US" sz="2800">
                        <a:latin typeface="Times New Roman" panose="02020603050405020304" pitchFamily="18" charset="0"/>
                        <a:cs typeface="Times New Roman" panose="02020603050405020304" pitchFamily="18" charset="0"/>
                      </a:rPr>
                      <a:t> </a:t>
                    </a:r>
                  </a:p>
                </p:txBody>
              </p:sp>
              <p:sp>
                <p:nvSpPr>
                  <p:cNvPr id="12" name="Rectangle 11">
                    <a:extLst>
                      <a:ext uri="{FF2B5EF4-FFF2-40B4-BE49-F238E27FC236}">
                        <a16:creationId xmlns:a16="http://schemas.microsoft.com/office/drawing/2014/main" id="{D5D146A0-5D25-C94C-B0DE-A10FE92B7683}"/>
                      </a:ext>
                    </a:extLst>
                  </p:cNvPr>
                  <p:cNvSpPr/>
                  <p:nvPr/>
                </p:nvSpPr>
                <p:spPr>
                  <a:xfrm>
                    <a:off x="3035300" y="2470943"/>
                    <a:ext cx="355600" cy="1930399"/>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4" name="Picture 6" descr="Operation Water Pump Svg Png Icon Free Download (#313557) -  OnlineWebFonts.COM">
                    <a:extLst>
                      <a:ext uri="{FF2B5EF4-FFF2-40B4-BE49-F238E27FC236}">
                        <a16:creationId xmlns:a16="http://schemas.microsoft.com/office/drawing/2014/main" id="{CEBA45D1-840D-FF40-8F7F-654DA9EE931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8229600" y="2648744"/>
                    <a:ext cx="1752600" cy="17526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8" name="Group 37">
                  <a:extLst>
                    <a:ext uri="{FF2B5EF4-FFF2-40B4-BE49-F238E27FC236}">
                      <a16:creationId xmlns:a16="http://schemas.microsoft.com/office/drawing/2014/main" id="{25D91128-B973-4D16-9ABD-5D0F79A6720A}"/>
                    </a:ext>
                  </a:extLst>
                </p:cNvPr>
                <p:cNvGrpSpPr/>
                <p:nvPr/>
              </p:nvGrpSpPr>
              <p:grpSpPr>
                <a:xfrm>
                  <a:off x="4438892" y="2477693"/>
                  <a:ext cx="516406" cy="1533506"/>
                  <a:chOff x="3822533" y="2329240"/>
                  <a:chExt cx="516406" cy="1533506"/>
                </a:xfrm>
              </p:grpSpPr>
              <p:pic>
                <p:nvPicPr>
                  <p:cNvPr id="42" name="Graphic 41" descr="Caret Right with solid fill">
                    <a:extLst>
                      <a:ext uri="{FF2B5EF4-FFF2-40B4-BE49-F238E27FC236}">
                        <a16:creationId xmlns:a16="http://schemas.microsoft.com/office/drawing/2014/main" id="{42505F27-28D5-469C-9408-DBEB289D09F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822533" y="2329240"/>
                    <a:ext cx="505634" cy="505634"/>
                  </a:xfrm>
                  <a:prstGeom prst="rect">
                    <a:avLst/>
                  </a:prstGeom>
                </p:spPr>
              </p:pic>
              <p:pic>
                <p:nvPicPr>
                  <p:cNvPr id="43" name="Graphic 42" descr="Caret Right with solid fill">
                    <a:extLst>
                      <a:ext uri="{FF2B5EF4-FFF2-40B4-BE49-F238E27FC236}">
                        <a16:creationId xmlns:a16="http://schemas.microsoft.com/office/drawing/2014/main" id="{F397BDFA-F9FF-4CBC-A31D-D7BF048692F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822533" y="2582057"/>
                    <a:ext cx="505634" cy="505634"/>
                  </a:xfrm>
                  <a:prstGeom prst="rect">
                    <a:avLst/>
                  </a:prstGeom>
                </p:spPr>
              </p:pic>
              <p:pic>
                <p:nvPicPr>
                  <p:cNvPr id="46" name="Graphic 45" descr="Caret Right with solid fill">
                    <a:extLst>
                      <a:ext uri="{FF2B5EF4-FFF2-40B4-BE49-F238E27FC236}">
                        <a16:creationId xmlns:a16="http://schemas.microsoft.com/office/drawing/2014/main" id="{53247E83-CE00-4BC9-B1FD-D7DAEF5FF6F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829515" y="2833270"/>
                    <a:ext cx="505634" cy="505634"/>
                  </a:xfrm>
                  <a:prstGeom prst="rect">
                    <a:avLst/>
                  </a:prstGeom>
                </p:spPr>
              </p:pic>
              <p:pic>
                <p:nvPicPr>
                  <p:cNvPr id="47" name="Graphic 46" descr="Caret Right with solid fill">
                    <a:extLst>
                      <a:ext uri="{FF2B5EF4-FFF2-40B4-BE49-F238E27FC236}">
                        <a16:creationId xmlns:a16="http://schemas.microsoft.com/office/drawing/2014/main" id="{03D4AFAC-97E6-426A-AD58-4CC79871411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825746" y="3095993"/>
                    <a:ext cx="505634" cy="505634"/>
                  </a:xfrm>
                  <a:prstGeom prst="rect">
                    <a:avLst/>
                  </a:prstGeom>
                </p:spPr>
              </p:pic>
              <p:pic>
                <p:nvPicPr>
                  <p:cNvPr id="48" name="Graphic 47" descr="Caret Right with solid fill">
                    <a:extLst>
                      <a:ext uri="{FF2B5EF4-FFF2-40B4-BE49-F238E27FC236}">
                        <a16:creationId xmlns:a16="http://schemas.microsoft.com/office/drawing/2014/main" id="{581A9811-83E0-4553-AA75-58765AF3BB8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833305" y="3357112"/>
                    <a:ext cx="505634" cy="505634"/>
                  </a:xfrm>
                  <a:prstGeom prst="rect">
                    <a:avLst/>
                  </a:prstGeom>
                </p:spPr>
              </p:pic>
            </p:grpSp>
            <p:grpSp>
              <p:nvGrpSpPr>
                <p:cNvPr id="14" name="Group 13">
                  <a:extLst>
                    <a:ext uri="{FF2B5EF4-FFF2-40B4-BE49-F238E27FC236}">
                      <a16:creationId xmlns:a16="http://schemas.microsoft.com/office/drawing/2014/main" id="{AF92652C-BFCE-4E26-BEAB-618043EE0786}"/>
                    </a:ext>
                  </a:extLst>
                </p:cNvPr>
                <p:cNvGrpSpPr/>
                <p:nvPr/>
              </p:nvGrpSpPr>
              <p:grpSpPr>
                <a:xfrm>
                  <a:off x="3808280" y="2465361"/>
                  <a:ext cx="516406" cy="1533506"/>
                  <a:chOff x="3822533" y="2329240"/>
                  <a:chExt cx="516406" cy="1533506"/>
                </a:xfrm>
              </p:grpSpPr>
              <p:pic>
                <p:nvPicPr>
                  <p:cNvPr id="13" name="Graphic 12" descr="Caret Right with solid fill">
                    <a:extLst>
                      <a:ext uri="{FF2B5EF4-FFF2-40B4-BE49-F238E27FC236}">
                        <a16:creationId xmlns:a16="http://schemas.microsoft.com/office/drawing/2014/main" id="{D4E994DD-5BE8-48E1-8C78-F77083D73A5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822533" y="2329240"/>
                    <a:ext cx="505634" cy="505634"/>
                  </a:xfrm>
                  <a:prstGeom prst="rect">
                    <a:avLst/>
                  </a:prstGeom>
                </p:spPr>
              </p:pic>
              <p:pic>
                <p:nvPicPr>
                  <p:cNvPr id="27" name="Graphic 26" descr="Caret Right with solid fill">
                    <a:extLst>
                      <a:ext uri="{FF2B5EF4-FFF2-40B4-BE49-F238E27FC236}">
                        <a16:creationId xmlns:a16="http://schemas.microsoft.com/office/drawing/2014/main" id="{7DCA2672-1CED-45B0-8D9B-8A9BE6D4E36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822533" y="2582057"/>
                    <a:ext cx="505634" cy="505634"/>
                  </a:xfrm>
                  <a:prstGeom prst="rect">
                    <a:avLst/>
                  </a:prstGeom>
                </p:spPr>
              </p:pic>
              <p:pic>
                <p:nvPicPr>
                  <p:cNvPr id="28" name="Graphic 27" descr="Caret Right with solid fill">
                    <a:extLst>
                      <a:ext uri="{FF2B5EF4-FFF2-40B4-BE49-F238E27FC236}">
                        <a16:creationId xmlns:a16="http://schemas.microsoft.com/office/drawing/2014/main" id="{E1B313DF-87F8-4E64-A2D6-1BB5C49BDA6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829515" y="2833270"/>
                    <a:ext cx="505634" cy="505634"/>
                  </a:xfrm>
                  <a:prstGeom prst="rect">
                    <a:avLst/>
                  </a:prstGeom>
                </p:spPr>
              </p:pic>
              <p:pic>
                <p:nvPicPr>
                  <p:cNvPr id="29" name="Graphic 28" descr="Caret Right with solid fill">
                    <a:extLst>
                      <a:ext uri="{FF2B5EF4-FFF2-40B4-BE49-F238E27FC236}">
                        <a16:creationId xmlns:a16="http://schemas.microsoft.com/office/drawing/2014/main" id="{02602A27-BF55-43E0-946C-D6ED0289F3B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825746" y="3095993"/>
                    <a:ext cx="505634" cy="505634"/>
                  </a:xfrm>
                  <a:prstGeom prst="rect">
                    <a:avLst/>
                  </a:prstGeom>
                </p:spPr>
              </p:pic>
              <p:pic>
                <p:nvPicPr>
                  <p:cNvPr id="30" name="Graphic 29" descr="Caret Right with solid fill">
                    <a:extLst>
                      <a:ext uri="{FF2B5EF4-FFF2-40B4-BE49-F238E27FC236}">
                        <a16:creationId xmlns:a16="http://schemas.microsoft.com/office/drawing/2014/main" id="{C9646D5B-C8D0-481C-A3FF-AC581E8BE6D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833305" y="3357112"/>
                    <a:ext cx="505634" cy="505634"/>
                  </a:xfrm>
                  <a:prstGeom prst="rect">
                    <a:avLst/>
                  </a:prstGeom>
                </p:spPr>
              </p:pic>
            </p:grpSp>
          </p:grpSp>
          <p:cxnSp>
            <p:nvCxnSpPr>
              <p:cNvPr id="49" name="Straight Arrow Connector 48">
                <a:extLst>
                  <a:ext uri="{FF2B5EF4-FFF2-40B4-BE49-F238E27FC236}">
                    <a16:creationId xmlns:a16="http://schemas.microsoft.com/office/drawing/2014/main" id="{3D2643C5-25B3-2540-A748-2AB547EC7536}"/>
                  </a:ext>
                </a:extLst>
              </p:cNvPr>
              <p:cNvCxnSpPr>
                <a:cxnSpLocks/>
              </p:cNvCxnSpPr>
              <p:nvPr/>
            </p:nvCxnSpPr>
            <p:spPr>
              <a:xfrm flipH="1">
                <a:off x="4422775" y="3622201"/>
                <a:ext cx="1090557" cy="170695"/>
              </a:xfrm>
              <a:prstGeom prst="straightConnector1">
                <a:avLst/>
              </a:prstGeom>
              <a:ln w="76200">
                <a:solidFill>
                  <a:srgbClr val="00B050"/>
                </a:solidFill>
                <a:tailEnd type="triangle"/>
              </a:ln>
            </p:spPr>
            <p:style>
              <a:lnRef idx="1">
                <a:schemeClr val="accent1"/>
              </a:lnRef>
              <a:fillRef idx="0">
                <a:schemeClr val="accent1"/>
              </a:fillRef>
              <a:effectRef idx="0">
                <a:schemeClr val="accent1"/>
              </a:effectRef>
              <a:fontRef idx="minor">
                <a:schemeClr val="tx1"/>
              </a:fontRef>
            </p:style>
          </p:cxnSp>
        </p:grpSp>
        <p:pic>
          <p:nvPicPr>
            <p:cNvPr id="21" name="Graphic 20" descr="Line arrow: Clockwise curve with solid fill">
              <a:extLst>
                <a:ext uri="{FF2B5EF4-FFF2-40B4-BE49-F238E27FC236}">
                  <a16:creationId xmlns:a16="http://schemas.microsoft.com/office/drawing/2014/main" id="{85194E5E-BA0F-4527-9018-ABC8FD12849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14575561" flipH="1">
              <a:off x="6077342" y="1472814"/>
              <a:ext cx="640080" cy="640080"/>
            </a:xfrm>
            <a:prstGeom prst="rect">
              <a:avLst/>
            </a:prstGeom>
          </p:spPr>
        </p:pic>
        <p:pic>
          <p:nvPicPr>
            <p:cNvPr id="50" name="Graphic 49" descr="Line arrow: Clockwise curve with solid fill">
              <a:extLst>
                <a:ext uri="{FF2B5EF4-FFF2-40B4-BE49-F238E27FC236}">
                  <a16:creationId xmlns:a16="http://schemas.microsoft.com/office/drawing/2014/main" id="{7265FFCC-CC25-4581-9164-4D0B570DD51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16806182" flipH="1">
              <a:off x="7902969" y="2007938"/>
              <a:ext cx="640080" cy="640080"/>
            </a:xfrm>
            <a:prstGeom prst="rect">
              <a:avLst/>
            </a:prstGeom>
          </p:spPr>
        </p:pic>
        <p:pic>
          <p:nvPicPr>
            <p:cNvPr id="51" name="Graphic 50" descr="Line arrow: Clockwise curve with solid fill">
              <a:extLst>
                <a:ext uri="{FF2B5EF4-FFF2-40B4-BE49-F238E27FC236}">
                  <a16:creationId xmlns:a16="http://schemas.microsoft.com/office/drawing/2014/main" id="{5B631110-051C-49A5-9405-E2655600BF0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13575386" flipH="1">
              <a:off x="4189503" y="1683097"/>
              <a:ext cx="640080" cy="640080"/>
            </a:xfrm>
            <a:prstGeom prst="rect">
              <a:avLst/>
            </a:prstGeom>
          </p:spPr>
        </p:pic>
        <p:pic>
          <p:nvPicPr>
            <p:cNvPr id="52" name="Graphic 51" descr="Line arrow: Clockwise curve with solid fill">
              <a:extLst>
                <a:ext uri="{FF2B5EF4-FFF2-40B4-BE49-F238E27FC236}">
                  <a16:creationId xmlns:a16="http://schemas.microsoft.com/office/drawing/2014/main" id="{C3A2A6AE-8F26-419A-A4D1-D3208CBF140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2574922" flipH="1">
              <a:off x="8202873" y="4385566"/>
              <a:ext cx="640080" cy="640080"/>
            </a:xfrm>
            <a:prstGeom prst="rect">
              <a:avLst/>
            </a:prstGeom>
          </p:spPr>
        </p:pic>
        <p:pic>
          <p:nvPicPr>
            <p:cNvPr id="53" name="Graphic 52" descr="Line arrow: Clockwise curve with solid fill">
              <a:extLst>
                <a:ext uri="{FF2B5EF4-FFF2-40B4-BE49-F238E27FC236}">
                  <a16:creationId xmlns:a16="http://schemas.microsoft.com/office/drawing/2014/main" id="{7B370B89-2CC8-42E5-98D5-25E384A04E0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5400000" flipH="1">
              <a:off x="3750272" y="4340164"/>
              <a:ext cx="640080" cy="640080"/>
            </a:xfrm>
            <a:prstGeom prst="rect">
              <a:avLst/>
            </a:prstGeom>
          </p:spPr>
        </p:pic>
      </p:grpSp>
      <p:sp>
        <p:nvSpPr>
          <p:cNvPr id="23" name="Arrow: Up 22">
            <a:extLst>
              <a:ext uri="{FF2B5EF4-FFF2-40B4-BE49-F238E27FC236}">
                <a16:creationId xmlns:a16="http://schemas.microsoft.com/office/drawing/2014/main" id="{03697998-4F9F-4137-BA0A-89E23AC3E822}"/>
              </a:ext>
            </a:extLst>
          </p:cNvPr>
          <p:cNvSpPr/>
          <p:nvPr/>
        </p:nvSpPr>
        <p:spPr>
          <a:xfrm rot="10800000">
            <a:off x="988349" y="2787511"/>
            <a:ext cx="710189" cy="952509"/>
          </a:xfrm>
          <a:prstGeom prst="up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72A4B87E-10AA-4D52-B78E-1B1997AC3F37}"/>
              </a:ext>
            </a:extLst>
          </p:cNvPr>
          <p:cNvSpPr txBox="1"/>
          <p:nvPr/>
        </p:nvSpPr>
        <p:spPr>
          <a:xfrm>
            <a:off x="568055" y="3862359"/>
            <a:ext cx="1713789" cy="830997"/>
          </a:xfrm>
          <a:prstGeom prst="rect">
            <a:avLst/>
          </a:prstGeom>
          <a:noFill/>
        </p:spPr>
        <p:txBody>
          <a:bodyPr wrap="square" rtlCol="0">
            <a:spAutoFit/>
          </a:bodyPr>
          <a:lstStyle/>
          <a:p>
            <a:r>
              <a:rPr lang="en-US" sz="2400">
                <a:latin typeface="Times New Roman" panose="02020603050405020304" pitchFamily="18" charset="0"/>
                <a:cs typeface="Times New Roman" panose="02020603050405020304" pitchFamily="18" charset="0"/>
              </a:rPr>
              <a:t>As the heat decreases…</a:t>
            </a:r>
          </a:p>
        </p:txBody>
      </p:sp>
      <p:sp>
        <p:nvSpPr>
          <p:cNvPr id="57" name="TextBox 56">
            <a:extLst>
              <a:ext uri="{FF2B5EF4-FFF2-40B4-BE49-F238E27FC236}">
                <a16:creationId xmlns:a16="http://schemas.microsoft.com/office/drawing/2014/main" id="{55EC3815-F925-4162-825D-CF312217492B}"/>
              </a:ext>
            </a:extLst>
          </p:cNvPr>
          <p:cNvSpPr txBox="1"/>
          <p:nvPr/>
        </p:nvSpPr>
        <p:spPr>
          <a:xfrm>
            <a:off x="9632234" y="3630039"/>
            <a:ext cx="2427174" cy="1323439"/>
          </a:xfrm>
          <a:prstGeom prst="rect">
            <a:avLst/>
          </a:prstGeom>
          <a:noFill/>
        </p:spPr>
        <p:txBody>
          <a:bodyPr wrap="square" rtlCol="0">
            <a:spAutoFit/>
          </a:bodyPr>
          <a:lstStyle/>
          <a:p>
            <a:r>
              <a:rPr lang="en-US" sz="2000">
                <a:latin typeface="Times New Roman" panose="02020603050405020304" pitchFamily="18" charset="0"/>
                <a:cs typeface="Times New Roman" panose="02020603050405020304" pitchFamily="18" charset="0"/>
              </a:rPr>
              <a:t>The voltage provided to the pump also decrease, saving energy.</a:t>
            </a:r>
          </a:p>
        </p:txBody>
      </p:sp>
      <p:sp>
        <p:nvSpPr>
          <p:cNvPr id="58" name="Arrow: Up 57">
            <a:extLst>
              <a:ext uri="{FF2B5EF4-FFF2-40B4-BE49-F238E27FC236}">
                <a16:creationId xmlns:a16="http://schemas.microsoft.com/office/drawing/2014/main" id="{8D45F0D6-5A5D-4FEF-96F1-848CCE951516}"/>
              </a:ext>
            </a:extLst>
          </p:cNvPr>
          <p:cNvSpPr/>
          <p:nvPr/>
        </p:nvSpPr>
        <p:spPr>
          <a:xfrm rot="10800000">
            <a:off x="10278666" y="2688637"/>
            <a:ext cx="710189" cy="952509"/>
          </a:xfrm>
          <a:prstGeom prst="upArrow">
            <a:avLst/>
          </a:prstGeom>
          <a:solidFill>
            <a:srgbClr val="9096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64231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ppt_x"/>
                                          </p:val>
                                        </p:tav>
                                        <p:tav tm="100000">
                                          <p:val>
                                            <p:strVal val="#ppt_x"/>
                                          </p:val>
                                        </p:tav>
                                      </p:tavLst>
                                    </p:anim>
                                    <p:anim calcmode="lin" valueType="num">
                                      <p:cBhvr additive="base">
                                        <p:cTn id="8" dur="500" fill="hold"/>
                                        <p:tgtEl>
                                          <p:spTgt spid="23"/>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500" fill="hold"/>
                                        <p:tgtEl>
                                          <p:spTgt spid="24"/>
                                        </p:tgtEl>
                                        <p:attrNameLst>
                                          <p:attrName>ppt_x</p:attrName>
                                        </p:attrNameLst>
                                      </p:cBhvr>
                                      <p:tavLst>
                                        <p:tav tm="0">
                                          <p:val>
                                            <p:strVal val="#ppt_x"/>
                                          </p:val>
                                        </p:tav>
                                        <p:tav tm="100000">
                                          <p:val>
                                            <p:strVal val="#ppt_x"/>
                                          </p:val>
                                        </p:tav>
                                      </p:tavLst>
                                    </p:anim>
                                    <p:anim calcmode="lin" valueType="num">
                                      <p:cBhvr additive="base">
                                        <p:cTn id="12" dur="500" fill="hold"/>
                                        <p:tgtEl>
                                          <p:spTgt spid="24"/>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1" fill="hold" grpId="0" nodeType="clickEffect">
                                  <p:stCondLst>
                                    <p:cond delay="0"/>
                                  </p:stCondLst>
                                  <p:childTnLst>
                                    <p:set>
                                      <p:cBhvr>
                                        <p:cTn id="16" dur="1" fill="hold">
                                          <p:stCondLst>
                                            <p:cond delay="0"/>
                                          </p:stCondLst>
                                        </p:cTn>
                                        <p:tgtEl>
                                          <p:spTgt spid="58"/>
                                        </p:tgtEl>
                                        <p:attrNameLst>
                                          <p:attrName>style.visibility</p:attrName>
                                        </p:attrNameLst>
                                      </p:cBhvr>
                                      <p:to>
                                        <p:strVal val="visible"/>
                                      </p:to>
                                    </p:set>
                                    <p:anim calcmode="lin" valueType="num">
                                      <p:cBhvr additive="base">
                                        <p:cTn id="17" dur="500" fill="hold"/>
                                        <p:tgtEl>
                                          <p:spTgt spid="58"/>
                                        </p:tgtEl>
                                        <p:attrNameLst>
                                          <p:attrName>ppt_x</p:attrName>
                                        </p:attrNameLst>
                                      </p:cBhvr>
                                      <p:tavLst>
                                        <p:tav tm="0">
                                          <p:val>
                                            <p:strVal val="#ppt_x"/>
                                          </p:val>
                                        </p:tav>
                                        <p:tav tm="100000">
                                          <p:val>
                                            <p:strVal val="#ppt_x"/>
                                          </p:val>
                                        </p:tav>
                                      </p:tavLst>
                                    </p:anim>
                                    <p:anim calcmode="lin" valueType="num">
                                      <p:cBhvr additive="base">
                                        <p:cTn id="18" dur="500" fill="hold"/>
                                        <p:tgtEl>
                                          <p:spTgt spid="58"/>
                                        </p:tgtEl>
                                        <p:attrNameLst>
                                          <p:attrName>ppt_y</p:attrName>
                                        </p:attrNameLst>
                                      </p:cBhvr>
                                      <p:tavLst>
                                        <p:tav tm="0">
                                          <p:val>
                                            <p:strVal val="0-#ppt_h/2"/>
                                          </p:val>
                                        </p:tav>
                                        <p:tav tm="100000">
                                          <p:val>
                                            <p:strVal val="#ppt_y"/>
                                          </p:val>
                                        </p:tav>
                                      </p:tavLst>
                                    </p:anim>
                                  </p:childTnLst>
                                </p:cTn>
                              </p:par>
                              <p:par>
                                <p:cTn id="19" presetID="2" presetClass="entr" presetSubtype="1" fill="hold" grpId="0" nodeType="withEffect">
                                  <p:stCondLst>
                                    <p:cond delay="0"/>
                                  </p:stCondLst>
                                  <p:childTnLst>
                                    <p:set>
                                      <p:cBhvr>
                                        <p:cTn id="20" dur="1" fill="hold">
                                          <p:stCondLst>
                                            <p:cond delay="0"/>
                                          </p:stCondLst>
                                        </p:cTn>
                                        <p:tgtEl>
                                          <p:spTgt spid="57"/>
                                        </p:tgtEl>
                                        <p:attrNameLst>
                                          <p:attrName>style.visibility</p:attrName>
                                        </p:attrNameLst>
                                      </p:cBhvr>
                                      <p:to>
                                        <p:strVal val="visible"/>
                                      </p:to>
                                    </p:set>
                                    <p:anim calcmode="lin" valueType="num">
                                      <p:cBhvr additive="base">
                                        <p:cTn id="21" dur="500" fill="hold"/>
                                        <p:tgtEl>
                                          <p:spTgt spid="57"/>
                                        </p:tgtEl>
                                        <p:attrNameLst>
                                          <p:attrName>ppt_x</p:attrName>
                                        </p:attrNameLst>
                                      </p:cBhvr>
                                      <p:tavLst>
                                        <p:tav tm="0">
                                          <p:val>
                                            <p:strVal val="#ppt_x"/>
                                          </p:val>
                                        </p:tav>
                                        <p:tav tm="100000">
                                          <p:val>
                                            <p:strVal val="#ppt_x"/>
                                          </p:val>
                                        </p:tav>
                                      </p:tavLst>
                                    </p:anim>
                                    <p:anim calcmode="lin" valueType="num">
                                      <p:cBhvr additive="base">
                                        <p:cTn id="22" dur="500" fill="hold"/>
                                        <p:tgtEl>
                                          <p:spTgt spid="5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p:bldP spid="57" grpId="0"/>
      <p:bldP spid="58"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936413-126B-45C0-93B5-3C4F3480B926}"/>
              </a:ext>
            </a:extLst>
          </p:cNvPr>
          <p:cNvSpPr>
            <a:spLocks noGrp="1"/>
          </p:cNvSpPr>
          <p:nvPr>
            <p:ph type="title"/>
          </p:nvPr>
        </p:nvSpPr>
        <p:spPr/>
        <p:txBody>
          <a:bodyPr/>
          <a:lstStyle/>
          <a:p>
            <a:r>
              <a:rPr lang="en-US">
                <a:latin typeface="Times New Roman" panose="02020603050405020304" pitchFamily="18" charset="0"/>
                <a:cs typeface="Times New Roman" panose="02020603050405020304" pitchFamily="18" charset="0"/>
              </a:rPr>
              <a:t>Validation Technique</a:t>
            </a:r>
          </a:p>
        </p:txBody>
      </p:sp>
      <p:sp>
        <p:nvSpPr>
          <p:cNvPr id="4" name="Slide Number Placeholder 3">
            <a:extLst>
              <a:ext uri="{FF2B5EF4-FFF2-40B4-BE49-F238E27FC236}">
                <a16:creationId xmlns:a16="http://schemas.microsoft.com/office/drawing/2014/main" id="{08538F00-C737-4E26-B843-EE455E65FB68}"/>
              </a:ext>
            </a:extLst>
          </p:cNvPr>
          <p:cNvSpPr>
            <a:spLocks noGrp="1"/>
          </p:cNvSpPr>
          <p:nvPr>
            <p:ph type="sldNum" sz="quarter" idx="12"/>
          </p:nvPr>
        </p:nvSpPr>
        <p:spPr>
          <a:xfrm>
            <a:off x="9351793" y="6213048"/>
            <a:ext cx="2743200" cy="365125"/>
          </a:xfrm>
        </p:spPr>
        <p:txBody>
          <a:bodyPr/>
          <a:lstStyle/>
          <a:p>
            <a:fld id="{6F1FABC0-072B-4F22-8F9B-95A9D10B0206}" type="slidenum">
              <a:rPr lang="en-US" sz="1400" smtClean="0">
                <a:latin typeface="Arial" panose="020B0604020202020204" pitchFamily="34" charset="0"/>
                <a:cs typeface="Arial" panose="020B0604020202020204" pitchFamily="34" charset="0"/>
              </a:rPr>
              <a:pPr/>
              <a:t>31</a:t>
            </a:fld>
            <a:endParaRPr lang="en-US" sz="1400">
              <a:latin typeface="Arial" panose="020B0604020202020204" pitchFamily="34" charset="0"/>
              <a:cs typeface="Arial" panose="020B0604020202020204" pitchFamily="34" charset="0"/>
            </a:endParaRPr>
          </a:p>
        </p:txBody>
      </p:sp>
      <p:sp>
        <p:nvSpPr>
          <p:cNvPr id="5" name="Content Placeholder 5">
            <a:extLst>
              <a:ext uri="{FF2B5EF4-FFF2-40B4-BE49-F238E27FC236}">
                <a16:creationId xmlns:a16="http://schemas.microsoft.com/office/drawing/2014/main" id="{26F966FB-1554-4C81-B0F2-2854A77605C5}"/>
              </a:ext>
            </a:extLst>
          </p:cNvPr>
          <p:cNvSpPr txBox="1">
            <a:spLocks/>
          </p:cNvSpPr>
          <p:nvPr/>
        </p:nvSpPr>
        <p:spPr>
          <a:xfrm>
            <a:off x="10363200" y="5611399"/>
            <a:ext cx="1828800" cy="310896"/>
          </a:xfrm>
          <a:prstGeom prst="rect">
            <a:avLst/>
          </a:prstGeom>
        </p:spPr>
        <p:txBody>
          <a:bodyPr vert="horz" lIns="91440" tIns="45720" rIns="91440" bIns="45720" rtlCol="0" anchor="t">
            <a:noAutofit/>
          </a:bodyP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en-US" sz="1400">
                <a:solidFill>
                  <a:schemeClr val="tx1"/>
                </a:solidFill>
                <a:latin typeface="Times New Roman"/>
                <a:cs typeface="Times New Roman"/>
              </a:rPr>
              <a:t>Finnbar Rooney</a:t>
            </a:r>
            <a:endParaRPr lang="en-US" sz="1400">
              <a:solidFill>
                <a:schemeClr val="tx1"/>
              </a:solidFill>
              <a:latin typeface="Times New Roman" panose="02020603050405020304" pitchFamily="18" charset="0"/>
              <a:cs typeface="Times New Roman" panose="02020603050405020304" pitchFamily="18" charset="0"/>
            </a:endParaRPr>
          </a:p>
        </p:txBody>
      </p:sp>
      <p:pic>
        <p:nvPicPr>
          <p:cNvPr id="10" name="Picture 9">
            <a:extLst>
              <a:ext uri="{FF2B5EF4-FFF2-40B4-BE49-F238E27FC236}">
                <a16:creationId xmlns:a16="http://schemas.microsoft.com/office/drawing/2014/main" id="{155D3DDF-F021-456C-8D46-61D604971F2B}"/>
              </a:ext>
            </a:extLst>
          </p:cNvPr>
          <p:cNvPicPr>
            <a:picLocks noChangeAspect="1"/>
          </p:cNvPicPr>
          <p:nvPr/>
        </p:nvPicPr>
        <p:blipFill>
          <a:blip r:embed="rId3"/>
          <a:stretch>
            <a:fillRect/>
          </a:stretch>
        </p:blipFill>
        <p:spPr>
          <a:xfrm>
            <a:off x="838200" y="1690688"/>
            <a:ext cx="2870956" cy="2768665"/>
          </a:xfrm>
          <a:prstGeom prst="rect">
            <a:avLst/>
          </a:prstGeom>
        </p:spPr>
      </p:pic>
      <p:sp>
        <p:nvSpPr>
          <p:cNvPr id="13" name="TextBox 12">
            <a:extLst>
              <a:ext uri="{FF2B5EF4-FFF2-40B4-BE49-F238E27FC236}">
                <a16:creationId xmlns:a16="http://schemas.microsoft.com/office/drawing/2014/main" id="{C0B9ABD8-4252-4364-896E-2803A7DC4A64}"/>
              </a:ext>
            </a:extLst>
          </p:cNvPr>
          <p:cNvSpPr txBox="1"/>
          <p:nvPr/>
        </p:nvSpPr>
        <p:spPr>
          <a:xfrm>
            <a:off x="838200" y="4797980"/>
            <a:ext cx="2870956" cy="369332"/>
          </a:xfrm>
          <a:prstGeom prst="rect">
            <a:avLst/>
          </a:prstGeom>
          <a:noFill/>
        </p:spPr>
        <p:txBody>
          <a:bodyPr wrap="square" rtlCol="0">
            <a:spAutoFit/>
          </a:bodyPr>
          <a:lstStyle/>
          <a:p>
            <a:pPr algn="ctr"/>
            <a:r>
              <a:rPr lang="en-US" dirty="0">
                <a:latin typeface="Times New Roman" panose="02020603050405020304" pitchFamily="18" charset="0"/>
                <a:cs typeface="Times New Roman" panose="02020603050405020304" pitchFamily="18" charset="0"/>
              </a:rPr>
              <a:t>MAX6675 Thermocouple</a:t>
            </a:r>
          </a:p>
        </p:txBody>
      </p:sp>
      <p:sp>
        <p:nvSpPr>
          <p:cNvPr id="23" name="TextBox 22">
            <a:extLst>
              <a:ext uri="{FF2B5EF4-FFF2-40B4-BE49-F238E27FC236}">
                <a16:creationId xmlns:a16="http://schemas.microsoft.com/office/drawing/2014/main" id="{AC3DBACC-F7DF-48E2-8F49-4C92974E0241}"/>
              </a:ext>
            </a:extLst>
          </p:cNvPr>
          <p:cNvSpPr txBox="1"/>
          <p:nvPr/>
        </p:nvSpPr>
        <p:spPr>
          <a:xfrm>
            <a:off x="4660522" y="4809356"/>
            <a:ext cx="2870956" cy="369332"/>
          </a:xfrm>
          <a:prstGeom prst="rect">
            <a:avLst/>
          </a:prstGeom>
          <a:noFill/>
        </p:spPr>
        <p:txBody>
          <a:bodyPr wrap="square" rtlCol="0">
            <a:spAutoFit/>
          </a:bodyPr>
          <a:lstStyle/>
          <a:p>
            <a:pPr algn="ctr"/>
            <a:r>
              <a:rPr lang="en-US" dirty="0">
                <a:latin typeface="Times New Roman" panose="02020603050405020304" pitchFamily="18" charset="0"/>
                <a:cs typeface="Times New Roman" panose="02020603050405020304" pitchFamily="18" charset="0"/>
              </a:rPr>
              <a:t>12V </a:t>
            </a:r>
            <a:r>
              <a:rPr lang="en-US" dirty="0" err="1">
                <a:latin typeface="Times New Roman" panose="02020603050405020304" pitchFamily="18" charset="0"/>
                <a:cs typeface="Times New Roman" panose="02020603050405020304" pitchFamily="18" charset="0"/>
              </a:rPr>
              <a:t>Gikfun</a:t>
            </a:r>
            <a:r>
              <a:rPr lang="en-US" dirty="0">
                <a:latin typeface="Times New Roman" panose="02020603050405020304" pitchFamily="18" charset="0"/>
                <a:cs typeface="Times New Roman" panose="02020603050405020304" pitchFamily="18" charset="0"/>
              </a:rPr>
              <a:t> R385 Pump</a:t>
            </a:r>
          </a:p>
        </p:txBody>
      </p:sp>
      <p:pic>
        <p:nvPicPr>
          <p:cNvPr id="24" name="Picture 23">
            <a:extLst>
              <a:ext uri="{FF2B5EF4-FFF2-40B4-BE49-F238E27FC236}">
                <a16:creationId xmlns:a16="http://schemas.microsoft.com/office/drawing/2014/main" id="{023BDBC7-6D9C-457C-8AA0-DDDF39081723}"/>
              </a:ext>
            </a:extLst>
          </p:cNvPr>
          <p:cNvPicPr>
            <a:picLocks noChangeAspect="1"/>
          </p:cNvPicPr>
          <p:nvPr/>
        </p:nvPicPr>
        <p:blipFill>
          <a:blip r:embed="rId4"/>
          <a:stretch>
            <a:fillRect/>
          </a:stretch>
        </p:blipFill>
        <p:spPr>
          <a:xfrm>
            <a:off x="7991086" y="1817091"/>
            <a:ext cx="3802637" cy="2854486"/>
          </a:xfrm>
          <a:prstGeom prst="rect">
            <a:avLst/>
          </a:prstGeom>
        </p:spPr>
      </p:pic>
      <p:sp>
        <p:nvSpPr>
          <p:cNvPr id="25" name="TextBox 24">
            <a:extLst>
              <a:ext uri="{FF2B5EF4-FFF2-40B4-BE49-F238E27FC236}">
                <a16:creationId xmlns:a16="http://schemas.microsoft.com/office/drawing/2014/main" id="{8FCBF3DF-FF84-4765-8291-D9686A3DBFF8}"/>
              </a:ext>
            </a:extLst>
          </p:cNvPr>
          <p:cNvSpPr txBox="1"/>
          <p:nvPr/>
        </p:nvSpPr>
        <p:spPr>
          <a:xfrm>
            <a:off x="8555036" y="4797980"/>
            <a:ext cx="2870956" cy="369332"/>
          </a:xfrm>
          <a:prstGeom prst="rect">
            <a:avLst/>
          </a:prstGeom>
          <a:noFill/>
        </p:spPr>
        <p:txBody>
          <a:bodyPr wrap="square" rtlCol="0">
            <a:spAutoFit/>
          </a:bodyPr>
          <a:lstStyle/>
          <a:p>
            <a:pPr algn="ctr"/>
            <a:r>
              <a:rPr lang="en-US" dirty="0">
                <a:latin typeface="Times New Roman" panose="02020603050405020304" pitchFamily="18" charset="0"/>
                <a:cs typeface="Times New Roman" panose="02020603050405020304" pitchFamily="18" charset="0"/>
              </a:rPr>
              <a:t>Arduino Mega</a:t>
            </a:r>
          </a:p>
        </p:txBody>
      </p:sp>
      <p:pic>
        <p:nvPicPr>
          <p:cNvPr id="26" name="Picture 25">
            <a:extLst>
              <a:ext uri="{FF2B5EF4-FFF2-40B4-BE49-F238E27FC236}">
                <a16:creationId xmlns:a16="http://schemas.microsoft.com/office/drawing/2014/main" id="{1062DA63-7EA6-4ED9-9502-F0D6DAC080FA}"/>
              </a:ext>
            </a:extLst>
          </p:cNvPr>
          <p:cNvPicPr>
            <a:picLocks noChangeAspect="1"/>
          </p:cNvPicPr>
          <p:nvPr/>
        </p:nvPicPr>
        <p:blipFill>
          <a:blip r:embed="rId5"/>
          <a:stretch>
            <a:fillRect/>
          </a:stretch>
        </p:blipFill>
        <p:spPr>
          <a:xfrm>
            <a:off x="4524568" y="1528714"/>
            <a:ext cx="3142863" cy="3142863"/>
          </a:xfrm>
          <a:prstGeom prst="rect">
            <a:avLst/>
          </a:prstGeom>
        </p:spPr>
      </p:pic>
    </p:spTree>
    <p:extLst>
      <p:ext uri="{BB962C8B-B14F-4D97-AF65-F5344CB8AC3E}">
        <p14:creationId xmlns:p14="http://schemas.microsoft.com/office/powerpoint/2010/main" val="3871050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par>
                                <p:cTn id="7" presetID="10" presetClass="entr" presetSubtype="0" fill="hold" grpId="0" nodeType="withEffect">
                                  <p:stCondLst>
                                    <p:cond delay="0"/>
                                  </p:stCondLst>
                                  <p:childTnLst>
                                    <p:set>
                                      <p:cBhvr>
                                        <p:cTn id="8" dur="1" fill="hold">
                                          <p:stCondLst>
                                            <p:cond delay="0"/>
                                          </p:stCondLst>
                                        </p:cTn>
                                        <p:tgtEl>
                                          <p:spTgt spid="23"/>
                                        </p:tgtEl>
                                        <p:attrNameLst>
                                          <p:attrName>style.visibility</p:attrName>
                                        </p:attrNameLst>
                                      </p:cBhvr>
                                      <p:to>
                                        <p:strVal val="visible"/>
                                      </p:to>
                                    </p:set>
                                    <p:animEffect transition="in" filter="fade">
                                      <p:cBhvr>
                                        <p:cTn id="9" dur="500"/>
                                        <p:tgtEl>
                                          <p:spTgt spid="23"/>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24"/>
                                        </p:tgtEl>
                                        <p:attrNameLst>
                                          <p:attrName>style.visibility</p:attrName>
                                        </p:attrNameLst>
                                      </p:cBhvr>
                                      <p:to>
                                        <p:strVal val="visible"/>
                                      </p:to>
                                    </p:set>
                                  </p:childTnLst>
                                </p:cTn>
                              </p:par>
                              <p:par>
                                <p:cTn id="14" presetID="10" presetClass="entr" presetSubtype="0" fill="hold" grpId="0" nodeType="with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fade">
                                      <p:cBhvr>
                                        <p:cTn id="16"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5"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2F6263-52D2-4D55-B535-919ACBE90A14}"/>
              </a:ext>
            </a:extLst>
          </p:cNvPr>
          <p:cNvSpPr>
            <a:spLocks noGrp="1"/>
          </p:cNvSpPr>
          <p:nvPr>
            <p:ph type="title"/>
          </p:nvPr>
        </p:nvSpPr>
        <p:spPr/>
        <p:txBody>
          <a:bodyPr/>
          <a:lstStyle/>
          <a:p>
            <a:r>
              <a:rPr lang="en-US">
                <a:latin typeface="Times New Roman" panose="02020603050405020304" pitchFamily="18" charset="0"/>
                <a:cs typeface="Times New Roman" panose="02020603050405020304" pitchFamily="18" charset="0"/>
              </a:rPr>
              <a:t>Lessons Learned</a:t>
            </a:r>
          </a:p>
        </p:txBody>
      </p:sp>
      <p:sp>
        <p:nvSpPr>
          <p:cNvPr id="3" name="Content Placeholder 2">
            <a:extLst>
              <a:ext uri="{FF2B5EF4-FFF2-40B4-BE49-F238E27FC236}">
                <a16:creationId xmlns:a16="http://schemas.microsoft.com/office/drawing/2014/main" id="{A4B6B88F-EBE9-4894-9533-A9350D3A5DEB}"/>
              </a:ext>
            </a:extLst>
          </p:cNvPr>
          <p:cNvSpPr>
            <a:spLocks noGrp="1"/>
          </p:cNvSpPr>
          <p:nvPr>
            <p:ph idx="1"/>
          </p:nvPr>
        </p:nvSpPr>
        <p:spPr>
          <a:xfrm>
            <a:off x="838200" y="1825625"/>
            <a:ext cx="10515600" cy="4078025"/>
          </a:xfrm>
        </p:spPr>
        <p:txBody>
          <a:bodyPr/>
          <a:lstStyle/>
          <a:p>
            <a:r>
              <a:rPr lang="en-US" dirty="0">
                <a:latin typeface="Times New Roman" panose="02020603050405020304" pitchFamily="18" charset="0"/>
                <a:cs typeface="Times New Roman" panose="02020603050405020304" pitchFamily="18" charset="0"/>
              </a:rPr>
              <a:t>Projects are hard!</a:t>
            </a:r>
          </a:p>
          <a:p>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Multiple stakeholders</a:t>
            </a:r>
          </a:p>
          <a:p>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Very complicated very quickly</a:t>
            </a:r>
          </a:p>
          <a:p>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Future work will focus on perfecting the validation technique </a:t>
            </a:r>
          </a:p>
        </p:txBody>
      </p:sp>
      <p:sp>
        <p:nvSpPr>
          <p:cNvPr id="4" name="Slide Number Placeholder 3">
            <a:extLst>
              <a:ext uri="{FF2B5EF4-FFF2-40B4-BE49-F238E27FC236}">
                <a16:creationId xmlns:a16="http://schemas.microsoft.com/office/drawing/2014/main" id="{8795F23A-24A1-4066-9195-EA47AFC6AFAA}"/>
              </a:ext>
            </a:extLst>
          </p:cNvPr>
          <p:cNvSpPr>
            <a:spLocks noGrp="1"/>
          </p:cNvSpPr>
          <p:nvPr>
            <p:ph type="sldNum" sz="quarter" idx="12"/>
          </p:nvPr>
        </p:nvSpPr>
        <p:spPr>
          <a:xfrm>
            <a:off x="9360408" y="6176963"/>
            <a:ext cx="2743200" cy="365125"/>
          </a:xfrm>
        </p:spPr>
        <p:txBody>
          <a:bodyPr/>
          <a:lstStyle/>
          <a:p>
            <a:fld id="{6F1FABC0-072B-4F22-8F9B-95A9D10B0206}" type="slidenum">
              <a:rPr lang="en-US" sz="1400" smtClean="0">
                <a:latin typeface="Arial" panose="020B0604020202020204" pitchFamily="34" charset="0"/>
                <a:cs typeface="Arial" panose="020B0604020202020204" pitchFamily="34" charset="0"/>
              </a:rPr>
              <a:pPr/>
              <a:t>32</a:t>
            </a:fld>
            <a:endParaRPr lang="en-US">
              <a:latin typeface="Arial" panose="020B0604020202020204" pitchFamily="34" charset="0"/>
              <a:cs typeface="Arial" panose="020B0604020202020204" pitchFamily="34" charset="0"/>
            </a:endParaRPr>
          </a:p>
        </p:txBody>
      </p:sp>
      <p:sp>
        <p:nvSpPr>
          <p:cNvPr id="5" name="Content Placeholder 5">
            <a:extLst>
              <a:ext uri="{FF2B5EF4-FFF2-40B4-BE49-F238E27FC236}">
                <a16:creationId xmlns:a16="http://schemas.microsoft.com/office/drawing/2014/main" id="{DDFC5706-B010-476B-945D-FD2B0D61180D}"/>
              </a:ext>
            </a:extLst>
          </p:cNvPr>
          <p:cNvSpPr txBox="1">
            <a:spLocks/>
          </p:cNvSpPr>
          <p:nvPr/>
        </p:nvSpPr>
        <p:spPr>
          <a:xfrm>
            <a:off x="10363200" y="5611399"/>
            <a:ext cx="1828800" cy="310896"/>
          </a:xfrm>
          <a:prstGeom prst="rect">
            <a:avLst/>
          </a:prstGeom>
        </p:spPr>
        <p:txBody>
          <a:bodyPr vert="horz" lIns="91440" tIns="45720" rIns="91440" bIns="45720" rtlCol="0" anchor="t">
            <a:noAutofit/>
          </a:bodyP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en-US" sz="1400" dirty="0">
                <a:solidFill>
                  <a:schemeClr val="tx1"/>
                </a:solidFill>
                <a:latin typeface="Times New Roman"/>
                <a:cs typeface="Times New Roman"/>
              </a:rPr>
              <a:t>Finnbar Rooney</a:t>
            </a:r>
            <a:endParaRPr lang="en-US" sz="14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6398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fade">
                                      <p:cBhvr>
                                        <p:cTn id="22"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613E3F-9A63-4477-A327-14CD4E2FCF76}"/>
              </a:ext>
            </a:extLst>
          </p:cNvPr>
          <p:cNvSpPr>
            <a:spLocks noGrp="1"/>
          </p:cNvSpPr>
          <p:nvPr>
            <p:ph type="title"/>
          </p:nvPr>
        </p:nvSpPr>
        <p:spPr>
          <a:xfrm>
            <a:off x="838200" y="180747"/>
            <a:ext cx="10515600" cy="1325563"/>
          </a:xfrm>
        </p:spPr>
        <p:txBody>
          <a:bodyPr/>
          <a:lstStyle/>
          <a:p>
            <a:r>
              <a:rPr lang="en-US">
                <a:latin typeface="Times New Roman" panose="02020603050405020304" pitchFamily="18" charset="0"/>
                <a:cs typeface="Times New Roman" panose="02020603050405020304" pitchFamily="18" charset="0"/>
              </a:rPr>
              <a:t>Thank you</a:t>
            </a:r>
          </a:p>
        </p:txBody>
      </p:sp>
      <p:pic>
        <p:nvPicPr>
          <p:cNvPr id="6" name="Content Placeholder 5">
            <a:extLst>
              <a:ext uri="{FF2B5EF4-FFF2-40B4-BE49-F238E27FC236}">
                <a16:creationId xmlns:a16="http://schemas.microsoft.com/office/drawing/2014/main" id="{AA01FFAD-8B78-456E-84AB-E6B284EC2D32}"/>
              </a:ext>
            </a:extLst>
          </p:cNvPr>
          <p:cNvPicPr>
            <a:picLocks noGrp="1" noChangeAspect="1"/>
          </p:cNvPicPr>
          <p:nvPr>
            <p:ph idx="1"/>
          </p:nvPr>
        </p:nvPicPr>
        <p:blipFill>
          <a:blip r:embed="rId2"/>
          <a:stretch>
            <a:fillRect/>
          </a:stretch>
        </p:blipFill>
        <p:spPr>
          <a:xfrm>
            <a:off x="5354457" y="4369756"/>
            <a:ext cx="1495293" cy="1480340"/>
          </a:xfrm>
        </p:spPr>
      </p:pic>
      <p:sp>
        <p:nvSpPr>
          <p:cNvPr id="4" name="Slide Number Placeholder 3">
            <a:extLst>
              <a:ext uri="{FF2B5EF4-FFF2-40B4-BE49-F238E27FC236}">
                <a16:creationId xmlns:a16="http://schemas.microsoft.com/office/drawing/2014/main" id="{31CF1D4E-A5A0-424C-A026-B7C1B0DA9F5A}"/>
              </a:ext>
            </a:extLst>
          </p:cNvPr>
          <p:cNvSpPr>
            <a:spLocks noGrp="1"/>
          </p:cNvSpPr>
          <p:nvPr>
            <p:ph type="sldNum" sz="quarter" idx="12"/>
          </p:nvPr>
        </p:nvSpPr>
        <p:spPr>
          <a:xfrm>
            <a:off x="9267547" y="6187675"/>
            <a:ext cx="2743200" cy="365125"/>
          </a:xfrm>
        </p:spPr>
        <p:txBody>
          <a:bodyPr/>
          <a:lstStyle/>
          <a:p>
            <a:fld id="{6F1FABC0-072B-4F22-8F9B-95A9D10B0206}" type="slidenum">
              <a:rPr lang="en-US" sz="1400" smtClean="0">
                <a:latin typeface="Arial" panose="020B0604020202020204" pitchFamily="34" charset="0"/>
                <a:cs typeface="Arial" panose="020B0604020202020204" pitchFamily="34" charset="0"/>
              </a:rPr>
              <a:pPr/>
              <a:t>33</a:t>
            </a:fld>
            <a:endParaRPr lang="en-US" sz="1400">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39A32E48-6C2A-4F01-AF04-863D2BC2871F}"/>
              </a:ext>
            </a:extLst>
          </p:cNvPr>
          <p:cNvSpPr txBox="1"/>
          <p:nvPr/>
        </p:nvSpPr>
        <p:spPr>
          <a:xfrm>
            <a:off x="5146348" y="4054580"/>
            <a:ext cx="1869292" cy="369332"/>
          </a:xfrm>
          <a:prstGeom prst="rect">
            <a:avLst/>
          </a:prstGeom>
          <a:noFill/>
        </p:spPr>
        <p:txBody>
          <a:bodyPr wrap="square" rtlCol="0">
            <a:spAutoFit/>
          </a:bodyPr>
          <a:lstStyle/>
          <a:p>
            <a:pPr algn="ctr"/>
            <a:r>
              <a:rPr lang="en-US">
                <a:latin typeface="Times New Roman" panose="02020603050405020304" pitchFamily="18" charset="0"/>
                <a:cs typeface="Times New Roman" panose="02020603050405020304" pitchFamily="18" charset="0"/>
              </a:rPr>
              <a:t>Finnbar Rooney</a:t>
            </a:r>
          </a:p>
        </p:txBody>
      </p:sp>
      <p:sp>
        <p:nvSpPr>
          <p:cNvPr id="12" name="TextBox 11">
            <a:extLst>
              <a:ext uri="{FF2B5EF4-FFF2-40B4-BE49-F238E27FC236}">
                <a16:creationId xmlns:a16="http://schemas.microsoft.com/office/drawing/2014/main" id="{E4B8D5E1-DEF2-4822-9439-12398FF24598}"/>
              </a:ext>
            </a:extLst>
          </p:cNvPr>
          <p:cNvSpPr txBox="1"/>
          <p:nvPr/>
        </p:nvSpPr>
        <p:spPr>
          <a:xfrm>
            <a:off x="9093142" y="4077090"/>
            <a:ext cx="1869292" cy="369332"/>
          </a:xfrm>
          <a:prstGeom prst="rect">
            <a:avLst/>
          </a:prstGeom>
          <a:noFill/>
        </p:spPr>
        <p:txBody>
          <a:bodyPr wrap="square" rtlCol="0">
            <a:spAutoFit/>
          </a:bodyPr>
          <a:lstStyle/>
          <a:p>
            <a:pPr algn="ctr"/>
            <a:r>
              <a:rPr lang="en-US">
                <a:latin typeface="Times New Roman" panose="02020603050405020304" pitchFamily="18" charset="0"/>
                <a:cs typeface="Times New Roman" panose="02020603050405020304" pitchFamily="18" charset="0"/>
              </a:rPr>
              <a:t>Nicholas Walker</a:t>
            </a:r>
          </a:p>
        </p:txBody>
      </p:sp>
      <p:sp>
        <p:nvSpPr>
          <p:cNvPr id="13" name="TextBox 12">
            <a:extLst>
              <a:ext uri="{FF2B5EF4-FFF2-40B4-BE49-F238E27FC236}">
                <a16:creationId xmlns:a16="http://schemas.microsoft.com/office/drawing/2014/main" id="{A95C0AB4-7CB6-4487-9702-6DF3F0F6D570}"/>
              </a:ext>
            </a:extLst>
          </p:cNvPr>
          <p:cNvSpPr txBox="1"/>
          <p:nvPr/>
        </p:nvSpPr>
        <p:spPr>
          <a:xfrm>
            <a:off x="1407663" y="4054580"/>
            <a:ext cx="1869292" cy="369332"/>
          </a:xfrm>
          <a:prstGeom prst="rect">
            <a:avLst/>
          </a:prstGeom>
          <a:noFill/>
        </p:spPr>
        <p:txBody>
          <a:bodyPr wrap="square" rtlCol="0">
            <a:spAutoFit/>
          </a:bodyPr>
          <a:lstStyle/>
          <a:p>
            <a:pPr algn="ctr"/>
            <a:r>
              <a:rPr lang="en-US">
                <a:latin typeface="Times New Roman" panose="02020603050405020304" pitchFamily="18" charset="0"/>
                <a:cs typeface="Times New Roman" panose="02020603050405020304" pitchFamily="18" charset="0"/>
              </a:rPr>
              <a:t>Bianca Marius</a:t>
            </a:r>
          </a:p>
        </p:txBody>
      </p:sp>
      <p:pic>
        <p:nvPicPr>
          <p:cNvPr id="15" name="Picture 14">
            <a:extLst>
              <a:ext uri="{FF2B5EF4-FFF2-40B4-BE49-F238E27FC236}">
                <a16:creationId xmlns:a16="http://schemas.microsoft.com/office/drawing/2014/main" id="{28F16393-2071-47CD-BEF7-CAB4411C89EF}"/>
              </a:ext>
            </a:extLst>
          </p:cNvPr>
          <p:cNvPicPr>
            <a:picLocks noChangeAspect="1"/>
          </p:cNvPicPr>
          <p:nvPr/>
        </p:nvPicPr>
        <p:blipFill>
          <a:blip r:embed="rId3"/>
          <a:stretch>
            <a:fillRect/>
          </a:stretch>
        </p:blipFill>
        <p:spPr>
          <a:xfrm>
            <a:off x="1596707" y="4369756"/>
            <a:ext cx="1491204" cy="1426989"/>
          </a:xfrm>
          <a:prstGeom prst="rect">
            <a:avLst/>
          </a:prstGeom>
        </p:spPr>
      </p:pic>
      <p:pic>
        <p:nvPicPr>
          <p:cNvPr id="17" name="Picture 16">
            <a:extLst>
              <a:ext uri="{FF2B5EF4-FFF2-40B4-BE49-F238E27FC236}">
                <a16:creationId xmlns:a16="http://schemas.microsoft.com/office/drawing/2014/main" id="{87184F50-2B19-4DFC-81DA-6CDC8C6898BB}"/>
              </a:ext>
            </a:extLst>
          </p:cNvPr>
          <p:cNvPicPr>
            <a:picLocks noChangeAspect="1"/>
          </p:cNvPicPr>
          <p:nvPr/>
        </p:nvPicPr>
        <p:blipFill>
          <a:blip r:embed="rId4"/>
          <a:stretch>
            <a:fillRect/>
          </a:stretch>
        </p:blipFill>
        <p:spPr>
          <a:xfrm>
            <a:off x="9314293" y="4396431"/>
            <a:ext cx="1426989" cy="1426989"/>
          </a:xfrm>
          <a:prstGeom prst="rect">
            <a:avLst/>
          </a:prstGeom>
        </p:spPr>
      </p:pic>
      <p:pic>
        <p:nvPicPr>
          <p:cNvPr id="5" name="Picture 4" descr="A person in a suit smiling&#10;&#10;Description automatically generated with medium confidence">
            <a:extLst>
              <a:ext uri="{FF2B5EF4-FFF2-40B4-BE49-F238E27FC236}">
                <a16:creationId xmlns:a16="http://schemas.microsoft.com/office/drawing/2014/main" id="{62469B74-AF42-4617-8404-F36C35AB5F5C}"/>
              </a:ext>
            </a:extLst>
          </p:cNvPr>
          <p:cNvPicPr>
            <a:picLocks noChangeAspect="1"/>
          </p:cNvPicPr>
          <p:nvPr/>
        </p:nvPicPr>
        <p:blipFill rotWithShape="1">
          <a:blip r:embed="rId5">
            <a:extLst>
              <a:ext uri="{28A0092B-C50C-407E-A947-70E740481C1C}">
                <a14:useLocalDpi xmlns:a14="http://schemas.microsoft.com/office/drawing/2010/main" val="0"/>
              </a:ext>
            </a:extLst>
          </a:blip>
          <a:srcRect t="5293" b="27184"/>
          <a:stretch/>
        </p:blipFill>
        <p:spPr>
          <a:xfrm>
            <a:off x="4756306" y="1370362"/>
            <a:ext cx="2649376" cy="2683414"/>
          </a:xfrm>
          <a:prstGeom prst="rect">
            <a:avLst/>
          </a:prstGeom>
        </p:spPr>
      </p:pic>
      <p:pic>
        <p:nvPicPr>
          <p:cNvPr id="14" name="Picture 13" descr="A picture containing person, posing, hairpiece&#10;&#10;Description automatically generated">
            <a:extLst>
              <a:ext uri="{FF2B5EF4-FFF2-40B4-BE49-F238E27FC236}">
                <a16:creationId xmlns:a16="http://schemas.microsoft.com/office/drawing/2014/main" id="{4AD5768C-DA6D-4921-ABFA-C0506C610299}"/>
              </a:ext>
            </a:extLst>
          </p:cNvPr>
          <p:cNvPicPr>
            <a:picLocks noChangeAspect="1"/>
          </p:cNvPicPr>
          <p:nvPr/>
        </p:nvPicPr>
        <p:blipFill rotWithShape="1">
          <a:blip r:embed="rId6">
            <a:extLst>
              <a:ext uri="{28A0092B-C50C-407E-A947-70E740481C1C}">
                <a14:useLocalDpi xmlns:a14="http://schemas.microsoft.com/office/drawing/2010/main" val="0"/>
              </a:ext>
            </a:extLst>
          </a:blip>
          <a:srcRect t="7737" b="23938"/>
          <a:stretch/>
        </p:blipFill>
        <p:spPr>
          <a:xfrm>
            <a:off x="973767" y="1416186"/>
            <a:ext cx="2594663" cy="2660904"/>
          </a:xfrm>
          <a:prstGeom prst="rect">
            <a:avLst/>
          </a:prstGeom>
        </p:spPr>
      </p:pic>
      <p:pic>
        <p:nvPicPr>
          <p:cNvPr id="7" name="Picture 6" descr="A person in a suit smiling&#10;&#10;Description automatically generated with low confidence">
            <a:extLst>
              <a:ext uri="{FF2B5EF4-FFF2-40B4-BE49-F238E27FC236}">
                <a16:creationId xmlns:a16="http://schemas.microsoft.com/office/drawing/2014/main" id="{EAC4DEEA-B6FD-4EB9-A548-639FEEEDD8F4}"/>
              </a:ext>
            </a:extLst>
          </p:cNvPr>
          <p:cNvPicPr>
            <a:picLocks noChangeAspect="1"/>
          </p:cNvPicPr>
          <p:nvPr/>
        </p:nvPicPr>
        <p:blipFill rotWithShape="1">
          <a:blip r:embed="rId7">
            <a:extLst>
              <a:ext uri="{28A0092B-C50C-407E-A947-70E740481C1C}">
                <a14:useLocalDpi xmlns:a14="http://schemas.microsoft.com/office/drawing/2010/main" val="0"/>
              </a:ext>
            </a:extLst>
          </a:blip>
          <a:srcRect t="8631" b="23342"/>
          <a:stretch/>
        </p:blipFill>
        <p:spPr>
          <a:xfrm>
            <a:off x="8704424" y="1348399"/>
            <a:ext cx="2649376" cy="2703385"/>
          </a:xfrm>
          <a:prstGeom prst="rect">
            <a:avLst/>
          </a:prstGeom>
        </p:spPr>
      </p:pic>
    </p:spTree>
    <p:extLst>
      <p:ext uri="{BB962C8B-B14F-4D97-AF65-F5344CB8AC3E}">
        <p14:creationId xmlns:p14="http://schemas.microsoft.com/office/powerpoint/2010/main" val="221087502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5D0EC1-2E1E-4520-91B9-573A0E9C5572}"/>
              </a:ext>
            </a:extLst>
          </p:cNvPr>
          <p:cNvSpPr>
            <a:spLocks noGrp="1"/>
          </p:cNvSpPr>
          <p:nvPr>
            <p:ph type="title"/>
          </p:nvPr>
        </p:nvSpPr>
        <p:spPr/>
        <p:txBody>
          <a:bodyPr/>
          <a:lstStyle/>
          <a:p>
            <a:r>
              <a:rPr lang="en-US">
                <a:latin typeface="Times New Roman" panose="02020603050405020304" pitchFamily="18" charset="0"/>
                <a:cs typeface="Times New Roman" panose="02020603050405020304" pitchFamily="18" charset="0"/>
              </a:rPr>
              <a:t>References</a:t>
            </a:r>
          </a:p>
        </p:txBody>
      </p:sp>
      <p:sp>
        <p:nvSpPr>
          <p:cNvPr id="4" name="Slide Number Placeholder 3">
            <a:extLst>
              <a:ext uri="{FF2B5EF4-FFF2-40B4-BE49-F238E27FC236}">
                <a16:creationId xmlns:a16="http://schemas.microsoft.com/office/drawing/2014/main" id="{D2B52550-79A4-4394-A4AA-BEB444F891C5}"/>
              </a:ext>
            </a:extLst>
          </p:cNvPr>
          <p:cNvSpPr>
            <a:spLocks noGrp="1"/>
          </p:cNvSpPr>
          <p:nvPr>
            <p:ph type="sldNum" sz="quarter" idx="12"/>
          </p:nvPr>
        </p:nvSpPr>
        <p:spPr>
          <a:xfrm>
            <a:off x="9258670" y="6223185"/>
            <a:ext cx="2743200" cy="365125"/>
          </a:xfrm>
        </p:spPr>
        <p:txBody>
          <a:bodyPr/>
          <a:lstStyle/>
          <a:p>
            <a:fld id="{6F1FABC0-072B-4F22-8F9B-95A9D10B0206}" type="slidenum">
              <a:rPr lang="en-US" sz="1400" smtClean="0">
                <a:latin typeface="Arial" panose="020B0604020202020204" pitchFamily="34" charset="0"/>
                <a:cs typeface="Arial" panose="020B0604020202020204" pitchFamily="34" charset="0"/>
              </a:rPr>
              <a:pPr/>
              <a:t>34</a:t>
            </a:fld>
            <a:endParaRPr lang="en-US">
              <a:latin typeface="Arial" panose="020B0604020202020204" pitchFamily="34" charset="0"/>
              <a:cs typeface="Arial" panose="020B0604020202020204" pitchFamily="34" charset="0"/>
            </a:endParaRPr>
          </a:p>
        </p:txBody>
      </p:sp>
      <p:sp>
        <p:nvSpPr>
          <p:cNvPr id="5" name="Rectangle 1">
            <a:extLst>
              <a:ext uri="{FF2B5EF4-FFF2-40B4-BE49-F238E27FC236}">
                <a16:creationId xmlns:a16="http://schemas.microsoft.com/office/drawing/2014/main" id="{8C940314-BC05-4EC0-A075-AF557DE9C560}"/>
              </a:ext>
            </a:extLst>
          </p:cNvPr>
          <p:cNvSpPr>
            <a:spLocks noGrp="1" noChangeArrowheads="1"/>
          </p:cNvSpPr>
          <p:nvPr>
            <p:ph idx="1"/>
          </p:nvPr>
        </p:nvSpPr>
        <p:spPr bwMode="auto">
          <a:xfrm>
            <a:off x="838200" y="2035760"/>
            <a:ext cx="9917202"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effectLst/>
                <a:latin typeface="Times New Roman" panose="02020603050405020304" pitchFamily="18" charset="0"/>
                <a:ea typeface="Calibri" panose="020F0502020204030204" pitchFamily="34" charset="0"/>
                <a:cs typeface="Times New Roman" panose="02020603050405020304" pitchFamily="18" charset="0"/>
              </a:rPr>
              <a:t>Affiliated Engineers. (2019). </a:t>
            </a:r>
            <a:r>
              <a:rPr kumimoji="0" lang="en-US" altLang="en-US" sz="1800" b="0" i="1" u="none" strike="noStrike" cap="none" normalizeH="0" baseline="0">
                <a:ln>
                  <a:noFill/>
                </a:ln>
                <a:effectLst/>
                <a:latin typeface="Times New Roman" panose="02020603050405020304" pitchFamily="18" charset="0"/>
                <a:ea typeface="Calibri" panose="020F0502020204030204" pitchFamily="34" charset="0"/>
                <a:cs typeface="Times New Roman" panose="02020603050405020304" pitchFamily="18" charset="0"/>
              </a:rPr>
              <a:t>Florida State University Research Park Central Utilities Study.</a:t>
            </a:r>
            <a:r>
              <a:rPr kumimoji="0" lang="en-US" altLang="en-US" sz="1800" b="0" i="0" u="none" strike="noStrike" cap="none" normalizeH="0" baseline="0">
                <a:ln>
                  <a:noFill/>
                </a:ln>
                <a:effectLst/>
                <a:latin typeface="Times New Roman" panose="02020603050405020304" pitchFamily="18" charset="0"/>
                <a:ea typeface="Calibri" panose="020F0502020204030204" pitchFamily="34" charset="0"/>
                <a:cs typeface="Times New Roman" panose="02020603050405020304" pitchFamily="18" charset="0"/>
              </a:rPr>
              <a:t> Tallahassee.</a:t>
            </a:r>
            <a:endParaRPr kumimoji="0" lang="en-US" altLang="en-US" sz="1800" b="0" i="0" u="none" strike="noStrike" cap="none" normalizeH="0" baseline="0">
              <a:ln>
                <a:noFill/>
              </a:ln>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7" name="Content Placeholder 5">
            <a:extLst>
              <a:ext uri="{FF2B5EF4-FFF2-40B4-BE49-F238E27FC236}">
                <a16:creationId xmlns:a16="http://schemas.microsoft.com/office/drawing/2014/main" id="{F12A0F48-0194-459B-97C3-97BA6F927A51}"/>
              </a:ext>
            </a:extLst>
          </p:cNvPr>
          <p:cNvSpPr txBox="1">
            <a:spLocks/>
          </p:cNvSpPr>
          <p:nvPr/>
        </p:nvSpPr>
        <p:spPr>
          <a:xfrm>
            <a:off x="10363200" y="5611399"/>
            <a:ext cx="1828800" cy="310896"/>
          </a:xfrm>
          <a:prstGeom prst="rect">
            <a:avLst/>
          </a:prstGeom>
        </p:spPr>
        <p:txBody>
          <a:bodyPr vert="horz" lIns="91440" tIns="45720" rIns="91440" bIns="45720" rtlCol="0" anchor="t">
            <a:noAutofit/>
          </a:bodyP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1400">
                <a:solidFill>
                  <a:schemeClr val="tx1"/>
                </a:solidFill>
                <a:latin typeface="Times New Roman"/>
                <a:cs typeface="Times New Roman"/>
              </a:rPr>
              <a:t>Bianca Marius</a:t>
            </a:r>
            <a:endParaRPr lang="en-US" sz="140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5758045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2" name="Oval 11">
            <a:extLst>
              <a:ext uri="{FF2B5EF4-FFF2-40B4-BE49-F238E27FC236}">
                <a16:creationId xmlns:a16="http://schemas.microsoft.com/office/drawing/2014/main" id="{1244D470-151E-44CB-B056-7092A74BD0F6}"/>
              </a:ext>
            </a:extLst>
          </p:cNvPr>
          <p:cNvSpPr/>
          <p:nvPr/>
        </p:nvSpPr>
        <p:spPr>
          <a:xfrm>
            <a:off x="6917144" y="1526959"/>
            <a:ext cx="4447713" cy="4358936"/>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val 2">
            <a:extLst>
              <a:ext uri="{FF2B5EF4-FFF2-40B4-BE49-F238E27FC236}">
                <a16:creationId xmlns:a16="http://schemas.microsoft.com/office/drawing/2014/main" id="{88413B73-3081-4A88-B297-FBE89D85F8AD}"/>
              </a:ext>
            </a:extLst>
          </p:cNvPr>
          <p:cNvSpPr/>
          <p:nvPr/>
        </p:nvSpPr>
        <p:spPr>
          <a:xfrm>
            <a:off x="838200" y="1563359"/>
            <a:ext cx="4447713" cy="4358936"/>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8936413-126B-45C0-93B5-3C4F3480B926}"/>
              </a:ext>
            </a:extLst>
          </p:cNvPr>
          <p:cNvSpPr>
            <a:spLocks noGrp="1"/>
          </p:cNvSpPr>
          <p:nvPr>
            <p:ph type="title"/>
          </p:nvPr>
        </p:nvSpPr>
        <p:spPr/>
        <p:txBody>
          <a:bodyPr/>
          <a:lstStyle/>
          <a:p>
            <a:r>
              <a:rPr lang="en-US">
                <a:latin typeface="Times New Roman" panose="02020603050405020304" pitchFamily="18" charset="0"/>
                <a:cs typeface="Times New Roman" panose="02020603050405020304" pitchFamily="18" charset="0"/>
              </a:rPr>
              <a:t>Validation Technique</a:t>
            </a:r>
          </a:p>
        </p:txBody>
      </p:sp>
      <p:sp>
        <p:nvSpPr>
          <p:cNvPr id="4" name="Slide Number Placeholder 3">
            <a:extLst>
              <a:ext uri="{FF2B5EF4-FFF2-40B4-BE49-F238E27FC236}">
                <a16:creationId xmlns:a16="http://schemas.microsoft.com/office/drawing/2014/main" id="{08538F00-C737-4E26-B843-EE455E65FB68}"/>
              </a:ext>
            </a:extLst>
          </p:cNvPr>
          <p:cNvSpPr>
            <a:spLocks noGrp="1"/>
          </p:cNvSpPr>
          <p:nvPr>
            <p:ph type="sldNum" sz="quarter" idx="12"/>
          </p:nvPr>
        </p:nvSpPr>
        <p:spPr>
          <a:xfrm>
            <a:off x="9351793" y="6213048"/>
            <a:ext cx="2743200" cy="365125"/>
          </a:xfrm>
        </p:spPr>
        <p:txBody>
          <a:bodyPr/>
          <a:lstStyle/>
          <a:p>
            <a:fld id="{6F1FABC0-072B-4F22-8F9B-95A9D10B0206}" type="slidenum">
              <a:rPr lang="en-US" sz="1400" smtClean="0">
                <a:latin typeface="Arial" panose="020B0604020202020204" pitchFamily="34" charset="0"/>
                <a:cs typeface="Arial" panose="020B0604020202020204" pitchFamily="34" charset="0"/>
              </a:rPr>
              <a:pPr/>
              <a:t>35</a:t>
            </a:fld>
            <a:endParaRPr lang="en-US" sz="1400">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FA33400D-03ED-41D2-813D-07F21309A1AC}"/>
              </a:ext>
            </a:extLst>
          </p:cNvPr>
          <p:cNvSpPr txBox="1"/>
          <p:nvPr/>
        </p:nvSpPr>
        <p:spPr>
          <a:xfrm>
            <a:off x="1155005" y="1909528"/>
            <a:ext cx="3746376" cy="1200329"/>
          </a:xfrm>
          <a:prstGeom prst="rect">
            <a:avLst/>
          </a:prstGeom>
          <a:noFill/>
        </p:spPr>
        <p:txBody>
          <a:bodyPr wrap="square" rtlCol="0">
            <a:spAutoFit/>
          </a:bodyPr>
          <a:lstStyle/>
          <a:p>
            <a:pPr algn="ctr"/>
            <a:r>
              <a:rPr lang="en-US" sz="2400">
                <a:latin typeface="Times New Roman" panose="02020603050405020304" pitchFamily="18" charset="0"/>
                <a:cs typeface="Times New Roman" panose="02020603050405020304" pitchFamily="18" charset="0"/>
              </a:rPr>
              <a:t>Progress:</a:t>
            </a:r>
          </a:p>
          <a:p>
            <a:pPr algn="ctr"/>
            <a:endParaRPr lang="en-US" sz="2400">
              <a:latin typeface="Times New Roman" panose="02020603050405020304" pitchFamily="18" charset="0"/>
              <a:cs typeface="Times New Roman" panose="02020603050405020304" pitchFamily="18" charset="0"/>
            </a:endParaRPr>
          </a:p>
          <a:p>
            <a:pPr algn="ctr"/>
            <a:r>
              <a:rPr lang="en-US" sz="2400">
                <a:latin typeface="Times New Roman" panose="02020603050405020304" pitchFamily="18" charset="0"/>
                <a:cs typeface="Times New Roman" panose="02020603050405020304" pitchFamily="18" charset="0"/>
              </a:rPr>
              <a:t>Hardware has been ordered</a:t>
            </a:r>
          </a:p>
        </p:txBody>
      </p:sp>
      <p:pic>
        <p:nvPicPr>
          <p:cNvPr id="8" name="Picture 7">
            <a:extLst>
              <a:ext uri="{FF2B5EF4-FFF2-40B4-BE49-F238E27FC236}">
                <a16:creationId xmlns:a16="http://schemas.microsoft.com/office/drawing/2014/main" id="{AD9D90E5-A656-426B-BE37-75443D92FAF8}"/>
              </a:ext>
            </a:extLst>
          </p:cNvPr>
          <p:cNvPicPr>
            <a:picLocks noChangeAspect="1"/>
          </p:cNvPicPr>
          <p:nvPr/>
        </p:nvPicPr>
        <p:blipFill>
          <a:blip r:embed="rId3"/>
          <a:stretch>
            <a:fillRect/>
          </a:stretch>
        </p:blipFill>
        <p:spPr>
          <a:xfrm>
            <a:off x="1640551" y="3446916"/>
            <a:ext cx="1114595" cy="1114595"/>
          </a:xfrm>
          <a:prstGeom prst="rect">
            <a:avLst/>
          </a:prstGeom>
        </p:spPr>
      </p:pic>
      <p:pic>
        <p:nvPicPr>
          <p:cNvPr id="11" name="Picture 10">
            <a:extLst>
              <a:ext uri="{FF2B5EF4-FFF2-40B4-BE49-F238E27FC236}">
                <a16:creationId xmlns:a16="http://schemas.microsoft.com/office/drawing/2014/main" id="{A8E65423-A3F3-48EA-9213-B207CC8FA531}"/>
              </a:ext>
            </a:extLst>
          </p:cNvPr>
          <p:cNvPicPr>
            <a:picLocks noChangeAspect="1"/>
          </p:cNvPicPr>
          <p:nvPr/>
        </p:nvPicPr>
        <p:blipFill>
          <a:blip r:embed="rId4"/>
          <a:stretch>
            <a:fillRect/>
          </a:stretch>
        </p:blipFill>
        <p:spPr>
          <a:xfrm>
            <a:off x="2630749" y="4561511"/>
            <a:ext cx="1045544" cy="1045544"/>
          </a:xfrm>
          <a:prstGeom prst="rect">
            <a:avLst/>
          </a:prstGeom>
        </p:spPr>
      </p:pic>
      <p:pic>
        <p:nvPicPr>
          <p:cNvPr id="15" name="Content Placeholder 14">
            <a:extLst>
              <a:ext uri="{FF2B5EF4-FFF2-40B4-BE49-F238E27FC236}">
                <a16:creationId xmlns:a16="http://schemas.microsoft.com/office/drawing/2014/main" id="{DC2548E3-967A-4A78-8C79-60F53EA7F146}"/>
              </a:ext>
            </a:extLst>
          </p:cNvPr>
          <p:cNvPicPr>
            <a:picLocks noGrp="1" noChangeAspect="1"/>
          </p:cNvPicPr>
          <p:nvPr>
            <p:ph idx="1"/>
          </p:nvPr>
        </p:nvPicPr>
        <p:blipFill>
          <a:blip r:embed="rId5"/>
          <a:stretch>
            <a:fillRect/>
          </a:stretch>
        </p:blipFill>
        <p:spPr>
          <a:xfrm>
            <a:off x="3498630" y="3353688"/>
            <a:ext cx="1318684" cy="1318684"/>
          </a:xfrm>
          <a:prstGeom prst="rect">
            <a:avLst/>
          </a:prstGeom>
        </p:spPr>
      </p:pic>
      <p:sp>
        <p:nvSpPr>
          <p:cNvPr id="17" name="TextBox 16">
            <a:extLst>
              <a:ext uri="{FF2B5EF4-FFF2-40B4-BE49-F238E27FC236}">
                <a16:creationId xmlns:a16="http://schemas.microsoft.com/office/drawing/2014/main" id="{0B93ACF1-C9C4-449F-84E5-70743E9C087A}"/>
              </a:ext>
            </a:extLst>
          </p:cNvPr>
          <p:cNvSpPr txBox="1"/>
          <p:nvPr/>
        </p:nvSpPr>
        <p:spPr>
          <a:xfrm>
            <a:off x="7250058" y="1945095"/>
            <a:ext cx="3746376" cy="1200329"/>
          </a:xfrm>
          <a:prstGeom prst="rect">
            <a:avLst/>
          </a:prstGeom>
          <a:noFill/>
        </p:spPr>
        <p:txBody>
          <a:bodyPr wrap="square" rtlCol="0">
            <a:spAutoFit/>
          </a:bodyPr>
          <a:lstStyle/>
          <a:p>
            <a:pPr algn="ctr"/>
            <a:r>
              <a:rPr lang="en-US" sz="2400">
                <a:latin typeface="Times New Roman" panose="02020603050405020304" pitchFamily="18" charset="0"/>
                <a:cs typeface="Times New Roman" panose="02020603050405020304" pitchFamily="18" charset="0"/>
              </a:rPr>
              <a:t>Still Need:</a:t>
            </a:r>
          </a:p>
          <a:p>
            <a:pPr algn="ctr"/>
            <a:endParaRPr lang="en-US" sz="2400">
              <a:latin typeface="Times New Roman" panose="02020603050405020304" pitchFamily="18" charset="0"/>
              <a:cs typeface="Times New Roman" panose="02020603050405020304" pitchFamily="18" charset="0"/>
            </a:endParaRPr>
          </a:p>
          <a:p>
            <a:pPr algn="ctr"/>
            <a:r>
              <a:rPr lang="en-US" sz="2400">
                <a:latin typeface="Times New Roman" panose="02020603050405020304" pitchFamily="18" charset="0"/>
                <a:cs typeface="Times New Roman" panose="02020603050405020304" pitchFamily="18" charset="0"/>
              </a:rPr>
              <a:t>Electronics</a:t>
            </a:r>
          </a:p>
        </p:txBody>
      </p:sp>
      <p:pic>
        <p:nvPicPr>
          <p:cNvPr id="19" name="Graphic 18" descr="Thermometer with solid fill">
            <a:extLst>
              <a:ext uri="{FF2B5EF4-FFF2-40B4-BE49-F238E27FC236}">
                <a16:creationId xmlns:a16="http://schemas.microsoft.com/office/drawing/2014/main" id="{6397C00A-7B40-4495-9025-3DB33CF08C3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573596" y="3453207"/>
            <a:ext cx="1259150" cy="1259150"/>
          </a:xfrm>
          <a:prstGeom prst="rect">
            <a:avLst/>
          </a:prstGeom>
        </p:spPr>
      </p:pic>
      <p:pic>
        <p:nvPicPr>
          <p:cNvPr id="21" name="Graphic 20" descr="Plugged Unplugged with solid fill">
            <a:extLst>
              <a:ext uri="{FF2B5EF4-FFF2-40B4-BE49-F238E27FC236}">
                <a16:creationId xmlns:a16="http://schemas.microsoft.com/office/drawing/2014/main" id="{69D3E624-9A9E-41A2-B29E-E40C5B46BF60}"/>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9489198" y="3493193"/>
            <a:ext cx="1179179" cy="1179179"/>
          </a:xfrm>
          <a:prstGeom prst="rect">
            <a:avLst/>
          </a:prstGeom>
        </p:spPr>
      </p:pic>
      <p:sp>
        <p:nvSpPr>
          <p:cNvPr id="5" name="Content Placeholder 5">
            <a:extLst>
              <a:ext uri="{FF2B5EF4-FFF2-40B4-BE49-F238E27FC236}">
                <a16:creationId xmlns:a16="http://schemas.microsoft.com/office/drawing/2014/main" id="{26F966FB-1554-4C81-B0F2-2854A77605C5}"/>
              </a:ext>
            </a:extLst>
          </p:cNvPr>
          <p:cNvSpPr txBox="1">
            <a:spLocks/>
          </p:cNvSpPr>
          <p:nvPr/>
        </p:nvSpPr>
        <p:spPr>
          <a:xfrm>
            <a:off x="10363200" y="5611399"/>
            <a:ext cx="1828800" cy="310896"/>
          </a:xfrm>
          <a:prstGeom prst="rect">
            <a:avLst/>
          </a:prstGeom>
        </p:spPr>
        <p:txBody>
          <a:bodyPr vert="horz" lIns="91440" tIns="45720" rIns="91440" bIns="45720" rtlCol="0" anchor="t">
            <a:noAutofit/>
          </a:bodyP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1400">
                <a:solidFill>
                  <a:schemeClr val="tx1"/>
                </a:solidFill>
                <a:latin typeface="Times New Roman"/>
                <a:cs typeface="Times New Roman"/>
              </a:rPr>
              <a:t>Bianca Marius</a:t>
            </a:r>
            <a:endParaRPr lang="en-US" sz="140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6559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500"/>
                                        <p:tgtEl>
                                          <p:spTgt spid="15"/>
                                        </p:tgtEl>
                                      </p:cBhvr>
                                    </p:animEffect>
                                  </p:childTnLst>
                                </p:cTn>
                              </p:par>
                              <p:par>
                                <p:cTn id="16" presetID="10" presetClass="entr" presetSubtype="0"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par>
                                <p:cTn id="19" presetID="10" presetClass="entr" presetSubtype="0"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500"/>
                                        <p:tgtEl>
                                          <p:spTgt spid="12"/>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fade">
                                      <p:cBhvr>
                                        <p:cTn id="29" dur="500"/>
                                        <p:tgtEl>
                                          <p:spTgt spid="17"/>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fade">
                                      <p:cBhvr>
                                        <p:cTn id="34" dur="500"/>
                                        <p:tgtEl>
                                          <p:spTgt spid="19"/>
                                        </p:tgtEl>
                                      </p:cBhvr>
                                    </p:animEffect>
                                  </p:childTnLst>
                                </p:cTn>
                              </p:par>
                              <p:par>
                                <p:cTn id="35" presetID="10" presetClass="entr" presetSubtype="0" fill="hold" nodeType="with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fade">
                                      <p:cBhvr>
                                        <p:cTn id="3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3" grpId="0" animBg="1"/>
      <p:bldP spid="6" grpId="0"/>
      <p:bldP spid="17" grpId="0"/>
    </p:bldLst>
  </p:timing>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A35CF6-EEC5-4B43-9138-1C6E684AC5DB}"/>
              </a:ext>
            </a:extLst>
          </p:cNvPr>
          <p:cNvSpPr>
            <a:spLocks noGrp="1"/>
          </p:cNvSpPr>
          <p:nvPr>
            <p:ph type="title"/>
          </p:nvPr>
        </p:nvSpPr>
        <p:spPr/>
        <p:txBody>
          <a:bodyPr/>
          <a:lstStyle/>
          <a:p>
            <a:r>
              <a:rPr lang="en-US">
                <a:latin typeface="Times New Roman" panose="02020603050405020304" pitchFamily="18" charset="0"/>
                <a:cs typeface="Times New Roman" panose="02020603050405020304" pitchFamily="18" charset="0"/>
              </a:rPr>
              <a:t>Targets</a:t>
            </a:r>
          </a:p>
        </p:txBody>
      </p:sp>
      <p:sp>
        <p:nvSpPr>
          <p:cNvPr id="3" name="Slide Number Placeholder 2">
            <a:extLst>
              <a:ext uri="{FF2B5EF4-FFF2-40B4-BE49-F238E27FC236}">
                <a16:creationId xmlns:a16="http://schemas.microsoft.com/office/drawing/2014/main" id="{245451ED-6986-49ED-83B8-E4C8547680F1}"/>
              </a:ext>
            </a:extLst>
          </p:cNvPr>
          <p:cNvSpPr>
            <a:spLocks noGrp="1"/>
          </p:cNvSpPr>
          <p:nvPr>
            <p:ph type="sldNum" sz="quarter" idx="4"/>
          </p:nvPr>
        </p:nvSpPr>
        <p:spPr/>
        <p:txBody>
          <a:bodyPr/>
          <a:lstStyle/>
          <a:p>
            <a:fld id="{6F1FABC0-072B-4F22-8F9B-95A9D10B0206}" type="slidenum">
              <a:rPr lang="en-US" smtClean="0"/>
              <a:pPr/>
              <a:t>36</a:t>
            </a:fld>
            <a:endParaRPr lang="en-US"/>
          </a:p>
        </p:txBody>
      </p:sp>
      <p:sp>
        <p:nvSpPr>
          <p:cNvPr id="7" name="TextBox 6">
            <a:extLst>
              <a:ext uri="{FF2B5EF4-FFF2-40B4-BE49-F238E27FC236}">
                <a16:creationId xmlns:a16="http://schemas.microsoft.com/office/drawing/2014/main" id="{AC4E4E0C-B1C2-4FD0-AECA-E099BF24C5CF}"/>
              </a:ext>
            </a:extLst>
          </p:cNvPr>
          <p:cNvSpPr txBox="1"/>
          <p:nvPr/>
        </p:nvSpPr>
        <p:spPr>
          <a:xfrm>
            <a:off x="7222065" y="1753389"/>
            <a:ext cx="5100084" cy="523220"/>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pPr>
            <a:r>
              <a:rPr lang="en-US" sz="2800">
                <a:latin typeface="Times New Roman"/>
                <a:cs typeface="Times New Roman"/>
              </a:rPr>
              <a:t>Reduce 15% of </a:t>
            </a:r>
            <a:endParaRPr lang="en-US" sz="2800">
              <a:latin typeface="Times New Roman" panose="02020603050405020304" pitchFamily="18" charset="0"/>
              <a:cs typeface="Times New Roman" panose="02020603050405020304" pitchFamily="18" charset="0"/>
            </a:endParaRPr>
          </a:p>
        </p:txBody>
      </p:sp>
      <p:pic>
        <p:nvPicPr>
          <p:cNvPr id="5" name="Graphic 4" descr="Target with solid fill">
            <a:extLst>
              <a:ext uri="{FF2B5EF4-FFF2-40B4-BE49-F238E27FC236}">
                <a16:creationId xmlns:a16="http://schemas.microsoft.com/office/drawing/2014/main" id="{328AB477-B1DC-4A75-82F9-E81527FB0CC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02843" y="1690688"/>
            <a:ext cx="3244072" cy="3244072"/>
          </a:xfrm>
          <a:prstGeom prst="rect">
            <a:avLst/>
          </a:prstGeom>
        </p:spPr>
      </p:pic>
      <p:grpSp>
        <p:nvGrpSpPr>
          <p:cNvPr id="20" name="Group 19">
            <a:extLst>
              <a:ext uri="{FF2B5EF4-FFF2-40B4-BE49-F238E27FC236}">
                <a16:creationId xmlns:a16="http://schemas.microsoft.com/office/drawing/2014/main" id="{0A552934-A419-4D7D-90F5-4992ADF0DA74}"/>
              </a:ext>
            </a:extLst>
          </p:cNvPr>
          <p:cNvGrpSpPr/>
          <p:nvPr/>
        </p:nvGrpSpPr>
        <p:grpSpPr>
          <a:xfrm rot="10800000">
            <a:off x="5754916" y="2812402"/>
            <a:ext cx="1453896" cy="404225"/>
            <a:chOff x="6729984" y="3051508"/>
            <a:chExt cx="2332562" cy="557106"/>
          </a:xfrm>
          <a:solidFill>
            <a:schemeClr val="accent2"/>
          </a:solidFill>
        </p:grpSpPr>
        <p:sp>
          <p:nvSpPr>
            <p:cNvPr id="14" name="Content Placeholder 10" descr="Arrow Right with solid fill">
              <a:extLst>
                <a:ext uri="{FF2B5EF4-FFF2-40B4-BE49-F238E27FC236}">
                  <a16:creationId xmlns:a16="http://schemas.microsoft.com/office/drawing/2014/main" id="{77F125B7-5C08-4616-B453-89B5186BFAA1}"/>
                </a:ext>
              </a:extLst>
            </p:cNvPr>
            <p:cNvSpPr/>
            <p:nvPr/>
          </p:nvSpPr>
          <p:spPr>
            <a:xfrm>
              <a:off x="6895418" y="3051508"/>
              <a:ext cx="2167128" cy="557106"/>
            </a:xfrm>
            <a:custGeom>
              <a:avLst/>
              <a:gdLst>
                <a:gd name="connsiteX0" fmla="*/ 38440 w 1126989"/>
                <a:gd name="connsiteY0" fmla="*/ 256127 h 435064"/>
                <a:gd name="connsiteX1" fmla="*/ 996357 w 1126989"/>
                <a:gd name="connsiteY1" fmla="*/ 256127 h 435064"/>
                <a:gd name="connsiteX2" fmla="*/ 882382 w 1126989"/>
                <a:gd name="connsiteY2" fmla="*/ 370102 h 435064"/>
                <a:gd name="connsiteX3" fmla="*/ 882382 w 1126989"/>
                <a:gd name="connsiteY3" fmla="*/ 423919 h 435064"/>
                <a:gd name="connsiteX4" fmla="*/ 936198 w 1126989"/>
                <a:gd name="connsiteY4" fmla="*/ 423919 h 435064"/>
                <a:gd name="connsiteX5" fmla="*/ 1115457 w 1126989"/>
                <a:gd name="connsiteY5" fmla="*/ 244608 h 435064"/>
                <a:gd name="connsiteX6" fmla="*/ 1116739 w 1126989"/>
                <a:gd name="connsiteY6" fmla="*/ 192073 h 435064"/>
                <a:gd name="connsiteX7" fmla="*/ 1115457 w 1126989"/>
                <a:gd name="connsiteY7" fmla="*/ 190792 h 435064"/>
                <a:gd name="connsiteX8" fmla="*/ 936160 w 1126989"/>
                <a:gd name="connsiteY8" fmla="*/ 11532 h 435064"/>
                <a:gd name="connsiteX9" fmla="*/ 883625 w 1126989"/>
                <a:gd name="connsiteY9" fmla="*/ 10251 h 435064"/>
                <a:gd name="connsiteX10" fmla="*/ 882343 w 1126989"/>
                <a:gd name="connsiteY10" fmla="*/ 11532 h 435064"/>
                <a:gd name="connsiteX11" fmla="*/ 881062 w 1126989"/>
                <a:gd name="connsiteY11" fmla="*/ 64067 h 435064"/>
                <a:gd name="connsiteX12" fmla="*/ 882343 w 1126989"/>
                <a:gd name="connsiteY12" fmla="*/ 65349 h 435064"/>
                <a:gd name="connsiteX13" fmla="*/ 996318 w 1126989"/>
                <a:gd name="connsiteY13" fmla="*/ 179388 h 435064"/>
                <a:gd name="connsiteX14" fmla="*/ 38440 w 1126989"/>
                <a:gd name="connsiteY14" fmla="*/ 179388 h 435064"/>
                <a:gd name="connsiteX15" fmla="*/ 0 w 1126989"/>
                <a:gd name="connsiteY15" fmla="*/ 217828 h 435064"/>
                <a:gd name="connsiteX16" fmla="*/ 38440 w 1126989"/>
                <a:gd name="connsiteY16" fmla="*/ 256268 h 435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26989" h="435064">
                  <a:moveTo>
                    <a:pt x="38440" y="256127"/>
                  </a:moveTo>
                  <a:lnTo>
                    <a:pt x="996357" y="256127"/>
                  </a:lnTo>
                  <a:lnTo>
                    <a:pt x="882382" y="370102"/>
                  </a:lnTo>
                  <a:cubicBezTo>
                    <a:pt x="867521" y="384963"/>
                    <a:pt x="867521" y="409058"/>
                    <a:pt x="882382" y="423919"/>
                  </a:cubicBezTo>
                  <a:cubicBezTo>
                    <a:pt x="897243" y="438780"/>
                    <a:pt x="921337" y="438780"/>
                    <a:pt x="936198" y="423919"/>
                  </a:cubicBezTo>
                  <a:lnTo>
                    <a:pt x="1115457" y="244608"/>
                  </a:lnTo>
                  <a:cubicBezTo>
                    <a:pt x="1130318" y="230454"/>
                    <a:pt x="1130892" y="206934"/>
                    <a:pt x="1116739" y="192073"/>
                  </a:cubicBezTo>
                  <a:cubicBezTo>
                    <a:pt x="1116322" y="191636"/>
                    <a:pt x="1115894" y="191208"/>
                    <a:pt x="1115457" y="190792"/>
                  </a:cubicBezTo>
                  <a:lnTo>
                    <a:pt x="936160" y="11532"/>
                  </a:lnTo>
                  <a:cubicBezTo>
                    <a:pt x="922006" y="-3329"/>
                    <a:pt x="898486" y="-3903"/>
                    <a:pt x="883625" y="10251"/>
                  </a:cubicBezTo>
                  <a:cubicBezTo>
                    <a:pt x="883188" y="10667"/>
                    <a:pt x="882760" y="11095"/>
                    <a:pt x="882343" y="11532"/>
                  </a:cubicBezTo>
                  <a:cubicBezTo>
                    <a:pt x="867482" y="25686"/>
                    <a:pt x="866908" y="49206"/>
                    <a:pt x="881062" y="64067"/>
                  </a:cubicBezTo>
                  <a:cubicBezTo>
                    <a:pt x="881478" y="64504"/>
                    <a:pt x="881906" y="64932"/>
                    <a:pt x="882343" y="65349"/>
                  </a:cubicBezTo>
                  <a:lnTo>
                    <a:pt x="996318" y="179388"/>
                  </a:lnTo>
                  <a:lnTo>
                    <a:pt x="38440" y="179388"/>
                  </a:lnTo>
                  <a:cubicBezTo>
                    <a:pt x="17210" y="179388"/>
                    <a:pt x="0" y="196597"/>
                    <a:pt x="0" y="217828"/>
                  </a:cubicBezTo>
                  <a:cubicBezTo>
                    <a:pt x="0" y="239058"/>
                    <a:pt x="17210" y="256268"/>
                    <a:pt x="38440" y="256268"/>
                  </a:cubicBezTo>
                  <a:close/>
                </a:path>
              </a:pathLst>
            </a:custGeom>
            <a:grpFill/>
            <a:ln w="12799" cap="flat">
              <a:noFill/>
              <a:prstDash val="solid"/>
              <a:miter/>
            </a:ln>
          </p:spPr>
          <p:txBody>
            <a:bodyPr rtlCol="0" anchor="ctr"/>
            <a:lstStyle/>
            <a:p>
              <a:endParaRPr lang="en-US"/>
            </a:p>
          </p:txBody>
        </p:sp>
        <p:grpSp>
          <p:nvGrpSpPr>
            <p:cNvPr id="19" name="Group 18">
              <a:extLst>
                <a:ext uri="{FF2B5EF4-FFF2-40B4-BE49-F238E27FC236}">
                  <a16:creationId xmlns:a16="http://schemas.microsoft.com/office/drawing/2014/main" id="{756BC037-186C-49FD-93F3-129633387FD2}"/>
                </a:ext>
              </a:extLst>
            </p:cNvPr>
            <p:cNvGrpSpPr/>
            <p:nvPr/>
          </p:nvGrpSpPr>
          <p:grpSpPr>
            <a:xfrm>
              <a:off x="6729984" y="3069382"/>
              <a:ext cx="804947" cy="486683"/>
              <a:chOff x="3300709" y="1811364"/>
              <a:chExt cx="3068939" cy="2108719"/>
            </a:xfrm>
            <a:grpFill/>
          </p:grpSpPr>
          <p:sp>
            <p:nvSpPr>
              <p:cNvPr id="16" name="Freeform: Shape 15">
                <a:extLst>
                  <a:ext uri="{FF2B5EF4-FFF2-40B4-BE49-F238E27FC236}">
                    <a16:creationId xmlns:a16="http://schemas.microsoft.com/office/drawing/2014/main" id="{7B23507A-EAD0-4E1E-99A3-A13DC780D35D}"/>
                  </a:ext>
                </a:extLst>
              </p:cNvPr>
              <p:cNvSpPr/>
              <p:nvPr/>
            </p:nvSpPr>
            <p:spPr>
              <a:xfrm>
                <a:off x="4204446" y="1811364"/>
                <a:ext cx="1261465" cy="2108719"/>
              </a:xfrm>
              <a:custGeom>
                <a:avLst/>
                <a:gdLst>
                  <a:gd name="connsiteX0" fmla="*/ 470696 w 1261465"/>
                  <a:gd name="connsiteY0" fmla="*/ 0 h 2108719"/>
                  <a:gd name="connsiteX1" fmla="*/ 0 w 1261465"/>
                  <a:gd name="connsiteY1" fmla="*/ 0 h 2108719"/>
                  <a:gd name="connsiteX2" fmla="*/ 790770 w 1261465"/>
                  <a:gd name="connsiteY2" fmla="*/ 1054360 h 2108719"/>
                  <a:gd name="connsiteX3" fmla="*/ 0 w 1261465"/>
                  <a:gd name="connsiteY3" fmla="*/ 2108719 h 2108719"/>
                  <a:gd name="connsiteX4" fmla="*/ 470696 w 1261465"/>
                  <a:gd name="connsiteY4" fmla="*/ 2108719 h 2108719"/>
                  <a:gd name="connsiteX5" fmla="*/ 1261466 w 1261465"/>
                  <a:gd name="connsiteY5" fmla="*/ 1054360 h 2108719"/>
                  <a:gd name="connsiteX6" fmla="*/ 470696 w 1261465"/>
                  <a:gd name="connsiteY6" fmla="*/ 0 h 2108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65" h="2108719">
                    <a:moveTo>
                      <a:pt x="470696" y="0"/>
                    </a:moveTo>
                    <a:lnTo>
                      <a:pt x="0" y="0"/>
                    </a:lnTo>
                    <a:lnTo>
                      <a:pt x="790770" y="1054360"/>
                    </a:lnTo>
                    <a:lnTo>
                      <a:pt x="0" y="2108719"/>
                    </a:lnTo>
                    <a:lnTo>
                      <a:pt x="470696" y="2108719"/>
                    </a:lnTo>
                    <a:lnTo>
                      <a:pt x="1261466" y="1054360"/>
                    </a:lnTo>
                    <a:lnTo>
                      <a:pt x="470696" y="0"/>
                    </a:lnTo>
                    <a:close/>
                  </a:path>
                </a:pathLst>
              </a:custGeom>
              <a:grpFill/>
              <a:ln w="37604"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2CDD31DC-B84D-46F7-8D14-14FA5C8E3419}"/>
                  </a:ext>
                </a:extLst>
              </p:cNvPr>
              <p:cNvSpPr/>
              <p:nvPr/>
            </p:nvSpPr>
            <p:spPr>
              <a:xfrm>
                <a:off x="3300709" y="1811364"/>
                <a:ext cx="1261465" cy="2108719"/>
              </a:xfrm>
              <a:custGeom>
                <a:avLst/>
                <a:gdLst>
                  <a:gd name="connsiteX0" fmla="*/ 0 w 1261465"/>
                  <a:gd name="connsiteY0" fmla="*/ 2108719 h 2108719"/>
                  <a:gd name="connsiteX1" fmla="*/ 470696 w 1261465"/>
                  <a:gd name="connsiteY1" fmla="*/ 2108719 h 2108719"/>
                  <a:gd name="connsiteX2" fmla="*/ 1261466 w 1261465"/>
                  <a:gd name="connsiteY2" fmla="*/ 1054360 h 2108719"/>
                  <a:gd name="connsiteX3" fmla="*/ 470696 w 1261465"/>
                  <a:gd name="connsiteY3" fmla="*/ 0 h 2108719"/>
                  <a:gd name="connsiteX4" fmla="*/ 0 w 1261465"/>
                  <a:gd name="connsiteY4" fmla="*/ 0 h 2108719"/>
                  <a:gd name="connsiteX5" fmla="*/ 790770 w 1261465"/>
                  <a:gd name="connsiteY5" fmla="*/ 1054360 h 2108719"/>
                  <a:gd name="connsiteX6" fmla="*/ 0 w 1261465"/>
                  <a:gd name="connsiteY6" fmla="*/ 2108719 h 2108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65" h="2108719">
                    <a:moveTo>
                      <a:pt x="0" y="2108719"/>
                    </a:moveTo>
                    <a:lnTo>
                      <a:pt x="470696" y="2108719"/>
                    </a:lnTo>
                    <a:lnTo>
                      <a:pt x="1261466" y="1054360"/>
                    </a:lnTo>
                    <a:lnTo>
                      <a:pt x="470696" y="0"/>
                    </a:lnTo>
                    <a:lnTo>
                      <a:pt x="0" y="0"/>
                    </a:lnTo>
                    <a:lnTo>
                      <a:pt x="790770" y="1054360"/>
                    </a:lnTo>
                    <a:lnTo>
                      <a:pt x="0" y="2108719"/>
                    </a:lnTo>
                    <a:close/>
                  </a:path>
                </a:pathLst>
              </a:custGeom>
              <a:grpFill/>
              <a:ln w="37604"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752E9076-A758-4D39-99B0-E20A2A8D761A}"/>
                  </a:ext>
                </a:extLst>
              </p:cNvPr>
              <p:cNvSpPr/>
              <p:nvPr/>
            </p:nvSpPr>
            <p:spPr>
              <a:xfrm>
                <a:off x="5108183" y="1811364"/>
                <a:ext cx="1261465" cy="2108719"/>
              </a:xfrm>
              <a:custGeom>
                <a:avLst/>
                <a:gdLst>
                  <a:gd name="connsiteX0" fmla="*/ 470696 w 1261465"/>
                  <a:gd name="connsiteY0" fmla="*/ 0 h 2108719"/>
                  <a:gd name="connsiteX1" fmla="*/ 0 w 1261465"/>
                  <a:gd name="connsiteY1" fmla="*/ 0 h 2108719"/>
                  <a:gd name="connsiteX2" fmla="*/ 790770 w 1261465"/>
                  <a:gd name="connsiteY2" fmla="*/ 1054360 h 2108719"/>
                  <a:gd name="connsiteX3" fmla="*/ 0 w 1261465"/>
                  <a:gd name="connsiteY3" fmla="*/ 2108719 h 2108719"/>
                  <a:gd name="connsiteX4" fmla="*/ 470696 w 1261465"/>
                  <a:gd name="connsiteY4" fmla="*/ 2108719 h 2108719"/>
                  <a:gd name="connsiteX5" fmla="*/ 1261466 w 1261465"/>
                  <a:gd name="connsiteY5" fmla="*/ 1054360 h 2108719"/>
                  <a:gd name="connsiteX6" fmla="*/ 470696 w 1261465"/>
                  <a:gd name="connsiteY6" fmla="*/ 0 h 2108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65" h="2108719">
                    <a:moveTo>
                      <a:pt x="470696" y="0"/>
                    </a:moveTo>
                    <a:lnTo>
                      <a:pt x="0" y="0"/>
                    </a:lnTo>
                    <a:lnTo>
                      <a:pt x="790770" y="1054360"/>
                    </a:lnTo>
                    <a:lnTo>
                      <a:pt x="0" y="2108719"/>
                    </a:lnTo>
                    <a:lnTo>
                      <a:pt x="470696" y="2108719"/>
                    </a:lnTo>
                    <a:lnTo>
                      <a:pt x="1261466" y="1054360"/>
                    </a:lnTo>
                    <a:lnTo>
                      <a:pt x="470696" y="0"/>
                    </a:lnTo>
                    <a:close/>
                  </a:path>
                </a:pathLst>
              </a:custGeom>
              <a:grpFill/>
              <a:ln w="37604" cap="flat">
                <a:noFill/>
                <a:prstDash val="solid"/>
                <a:miter/>
              </a:ln>
            </p:spPr>
            <p:txBody>
              <a:bodyPr rtlCol="0" anchor="ctr"/>
              <a:lstStyle/>
              <a:p>
                <a:endParaRPr lang="en-US"/>
              </a:p>
            </p:txBody>
          </p:sp>
        </p:grpSp>
      </p:grpSp>
      <p:grpSp>
        <p:nvGrpSpPr>
          <p:cNvPr id="21" name="Group 20">
            <a:extLst>
              <a:ext uri="{FF2B5EF4-FFF2-40B4-BE49-F238E27FC236}">
                <a16:creationId xmlns:a16="http://schemas.microsoft.com/office/drawing/2014/main" id="{0F70213F-CF24-4484-B341-F67282DEA030}"/>
              </a:ext>
            </a:extLst>
          </p:cNvPr>
          <p:cNvGrpSpPr/>
          <p:nvPr/>
        </p:nvGrpSpPr>
        <p:grpSpPr>
          <a:xfrm rot="10800000">
            <a:off x="5768168" y="1837646"/>
            <a:ext cx="1453897" cy="404227"/>
            <a:chOff x="6729984" y="3051508"/>
            <a:chExt cx="2332562" cy="557106"/>
          </a:xfrm>
          <a:solidFill>
            <a:schemeClr val="accent1">
              <a:lumMod val="75000"/>
            </a:schemeClr>
          </a:solidFill>
        </p:grpSpPr>
        <p:sp>
          <p:nvSpPr>
            <p:cNvPr id="22" name="Content Placeholder 10" descr="Arrow Right with solid fill">
              <a:extLst>
                <a:ext uri="{FF2B5EF4-FFF2-40B4-BE49-F238E27FC236}">
                  <a16:creationId xmlns:a16="http://schemas.microsoft.com/office/drawing/2014/main" id="{BA521936-DCE7-4B46-950C-298727A4C274}"/>
                </a:ext>
              </a:extLst>
            </p:cNvPr>
            <p:cNvSpPr/>
            <p:nvPr/>
          </p:nvSpPr>
          <p:spPr>
            <a:xfrm>
              <a:off x="6895418" y="3051508"/>
              <a:ext cx="2167128" cy="557106"/>
            </a:xfrm>
            <a:custGeom>
              <a:avLst/>
              <a:gdLst>
                <a:gd name="connsiteX0" fmla="*/ 38440 w 1126989"/>
                <a:gd name="connsiteY0" fmla="*/ 256127 h 435064"/>
                <a:gd name="connsiteX1" fmla="*/ 996357 w 1126989"/>
                <a:gd name="connsiteY1" fmla="*/ 256127 h 435064"/>
                <a:gd name="connsiteX2" fmla="*/ 882382 w 1126989"/>
                <a:gd name="connsiteY2" fmla="*/ 370102 h 435064"/>
                <a:gd name="connsiteX3" fmla="*/ 882382 w 1126989"/>
                <a:gd name="connsiteY3" fmla="*/ 423919 h 435064"/>
                <a:gd name="connsiteX4" fmla="*/ 936198 w 1126989"/>
                <a:gd name="connsiteY4" fmla="*/ 423919 h 435064"/>
                <a:gd name="connsiteX5" fmla="*/ 1115457 w 1126989"/>
                <a:gd name="connsiteY5" fmla="*/ 244608 h 435064"/>
                <a:gd name="connsiteX6" fmla="*/ 1116739 w 1126989"/>
                <a:gd name="connsiteY6" fmla="*/ 192073 h 435064"/>
                <a:gd name="connsiteX7" fmla="*/ 1115457 w 1126989"/>
                <a:gd name="connsiteY7" fmla="*/ 190792 h 435064"/>
                <a:gd name="connsiteX8" fmla="*/ 936160 w 1126989"/>
                <a:gd name="connsiteY8" fmla="*/ 11532 h 435064"/>
                <a:gd name="connsiteX9" fmla="*/ 883625 w 1126989"/>
                <a:gd name="connsiteY9" fmla="*/ 10251 h 435064"/>
                <a:gd name="connsiteX10" fmla="*/ 882343 w 1126989"/>
                <a:gd name="connsiteY10" fmla="*/ 11532 h 435064"/>
                <a:gd name="connsiteX11" fmla="*/ 881062 w 1126989"/>
                <a:gd name="connsiteY11" fmla="*/ 64067 h 435064"/>
                <a:gd name="connsiteX12" fmla="*/ 882343 w 1126989"/>
                <a:gd name="connsiteY12" fmla="*/ 65349 h 435064"/>
                <a:gd name="connsiteX13" fmla="*/ 996318 w 1126989"/>
                <a:gd name="connsiteY13" fmla="*/ 179388 h 435064"/>
                <a:gd name="connsiteX14" fmla="*/ 38440 w 1126989"/>
                <a:gd name="connsiteY14" fmla="*/ 179388 h 435064"/>
                <a:gd name="connsiteX15" fmla="*/ 0 w 1126989"/>
                <a:gd name="connsiteY15" fmla="*/ 217828 h 435064"/>
                <a:gd name="connsiteX16" fmla="*/ 38440 w 1126989"/>
                <a:gd name="connsiteY16" fmla="*/ 256268 h 435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26989" h="435064">
                  <a:moveTo>
                    <a:pt x="38440" y="256127"/>
                  </a:moveTo>
                  <a:lnTo>
                    <a:pt x="996357" y="256127"/>
                  </a:lnTo>
                  <a:lnTo>
                    <a:pt x="882382" y="370102"/>
                  </a:lnTo>
                  <a:cubicBezTo>
                    <a:pt x="867521" y="384963"/>
                    <a:pt x="867521" y="409058"/>
                    <a:pt x="882382" y="423919"/>
                  </a:cubicBezTo>
                  <a:cubicBezTo>
                    <a:pt x="897243" y="438780"/>
                    <a:pt x="921337" y="438780"/>
                    <a:pt x="936198" y="423919"/>
                  </a:cubicBezTo>
                  <a:lnTo>
                    <a:pt x="1115457" y="244608"/>
                  </a:lnTo>
                  <a:cubicBezTo>
                    <a:pt x="1130318" y="230454"/>
                    <a:pt x="1130892" y="206934"/>
                    <a:pt x="1116739" y="192073"/>
                  </a:cubicBezTo>
                  <a:cubicBezTo>
                    <a:pt x="1116322" y="191636"/>
                    <a:pt x="1115894" y="191208"/>
                    <a:pt x="1115457" y="190792"/>
                  </a:cubicBezTo>
                  <a:lnTo>
                    <a:pt x="936160" y="11532"/>
                  </a:lnTo>
                  <a:cubicBezTo>
                    <a:pt x="922006" y="-3329"/>
                    <a:pt x="898486" y="-3903"/>
                    <a:pt x="883625" y="10251"/>
                  </a:cubicBezTo>
                  <a:cubicBezTo>
                    <a:pt x="883188" y="10667"/>
                    <a:pt x="882760" y="11095"/>
                    <a:pt x="882343" y="11532"/>
                  </a:cubicBezTo>
                  <a:cubicBezTo>
                    <a:pt x="867482" y="25686"/>
                    <a:pt x="866908" y="49206"/>
                    <a:pt x="881062" y="64067"/>
                  </a:cubicBezTo>
                  <a:cubicBezTo>
                    <a:pt x="881478" y="64504"/>
                    <a:pt x="881906" y="64932"/>
                    <a:pt x="882343" y="65349"/>
                  </a:cubicBezTo>
                  <a:lnTo>
                    <a:pt x="996318" y="179388"/>
                  </a:lnTo>
                  <a:lnTo>
                    <a:pt x="38440" y="179388"/>
                  </a:lnTo>
                  <a:cubicBezTo>
                    <a:pt x="17210" y="179388"/>
                    <a:pt x="0" y="196597"/>
                    <a:pt x="0" y="217828"/>
                  </a:cubicBezTo>
                  <a:cubicBezTo>
                    <a:pt x="0" y="239058"/>
                    <a:pt x="17210" y="256268"/>
                    <a:pt x="38440" y="256268"/>
                  </a:cubicBezTo>
                  <a:close/>
                </a:path>
              </a:pathLst>
            </a:custGeom>
            <a:grpFill/>
            <a:ln w="12799" cap="flat">
              <a:noFill/>
              <a:prstDash val="solid"/>
              <a:miter/>
            </a:ln>
          </p:spPr>
          <p:txBody>
            <a:bodyPr rtlCol="0" anchor="ctr"/>
            <a:lstStyle/>
            <a:p>
              <a:endParaRPr lang="en-US"/>
            </a:p>
          </p:txBody>
        </p:sp>
        <p:grpSp>
          <p:nvGrpSpPr>
            <p:cNvPr id="23" name="Group 22">
              <a:extLst>
                <a:ext uri="{FF2B5EF4-FFF2-40B4-BE49-F238E27FC236}">
                  <a16:creationId xmlns:a16="http://schemas.microsoft.com/office/drawing/2014/main" id="{03C154FD-40D0-40E8-AD58-4E802D9657AF}"/>
                </a:ext>
              </a:extLst>
            </p:cNvPr>
            <p:cNvGrpSpPr/>
            <p:nvPr/>
          </p:nvGrpSpPr>
          <p:grpSpPr>
            <a:xfrm>
              <a:off x="6729984" y="3069382"/>
              <a:ext cx="804947" cy="486683"/>
              <a:chOff x="3300709" y="1811364"/>
              <a:chExt cx="3068939" cy="2108719"/>
            </a:xfrm>
            <a:grpFill/>
          </p:grpSpPr>
          <p:sp>
            <p:nvSpPr>
              <p:cNvPr id="24" name="Freeform: Shape 23">
                <a:extLst>
                  <a:ext uri="{FF2B5EF4-FFF2-40B4-BE49-F238E27FC236}">
                    <a16:creationId xmlns:a16="http://schemas.microsoft.com/office/drawing/2014/main" id="{F953D58D-5CE4-4858-B605-F75D32705BF8}"/>
                  </a:ext>
                </a:extLst>
              </p:cNvPr>
              <p:cNvSpPr/>
              <p:nvPr/>
            </p:nvSpPr>
            <p:spPr>
              <a:xfrm>
                <a:off x="4204446" y="1811364"/>
                <a:ext cx="1261465" cy="2108719"/>
              </a:xfrm>
              <a:custGeom>
                <a:avLst/>
                <a:gdLst>
                  <a:gd name="connsiteX0" fmla="*/ 470696 w 1261465"/>
                  <a:gd name="connsiteY0" fmla="*/ 0 h 2108719"/>
                  <a:gd name="connsiteX1" fmla="*/ 0 w 1261465"/>
                  <a:gd name="connsiteY1" fmla="*/ 0 h 2108719"/>
                  <a:gd name="connsiteX2" fmla="*/ 790770 w 1261465"/>
                  <a:gd name="connsiteY2" fmla="*/ 1054360 h 2108719"/>
                  <a:gd name="connsiteX3" fmla="*/ 0 w 1261465"/>
                  <a:gd name="connsiteY3" fmla="*/ 2108719 h 2108719"/>
                  <a:gd name="connsiteX4" fmla="*/ 470696 w 1261465"/>
                  <a:gd name="connsiteY4" fmla="*/ 2108719 h 2108719"/>
                  <a:gd name="connsiteX5" fmla="*/ 1261466 w 1261465"/>
                  <a:gd name="connsiteY5" fmla="*/ 1054360 h 2108719"/>
                  <a:gd name="connsiteX6" fmla="*/ 470696 w 1261465"/>
                  <a:gd name="connsiteY6" fmla="*/ 0 h 2108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65" h="2108719">
                    <a:moveTo>
                      <a:pt x="470696" y="0"/>
                    </a:moveTo>
                    <a:lnTo>
                      <a:pt x="0" y="0"/>
                    </a:lnTo>
                    <a:lnTo>
                      <a:pt x="790770" y="1054360"/>
                    </a:lnTo>
                    <a:lnTo>
                      <a:pt x="0" y="2108719"/>
                    </a:lnTo>
                    <a:lnTo>
                      <a:pt x="470696" y="2108719"/>
                    </a:lnTo>
                    <a:lnTo>
                      <a:pt x="1261466" y="1054360"/>
                    </a:lnTo>
                    <a:lnTo>
                      <a:pt x="470696" y="0"/>
                    </a:lnTo>
                    <a:close/>
                  </a:path>
                </a:pathLst>
              </a:custGeom>
              <a:grpFill/>
              <a:ln w="37604"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62AD5071-038E-4A07-8B74-550A1AE52DE0}"/>
                  </a:ext>
                </a:extLst>
              </p:cNvPr>
              <p:cNvSpPr/>
              <p:nvPr/>
            </p:nvSpPr>
            <p:spPr>
              <a:xfrm>
                <a:off x="3300709" y="1811364"/>
                <a:ext cx="1261465" cy="2108719"/>
              </a:xfrm>
              <a:custGeom>
                <a:avLst/>
                <a:gdLst>
                  <a:gd name="connsiteX0" fmla="*/ 0 w 1261465"/>
                  <a:gd name="connsiteY0" fmla="*/ 2108719 h 2108719"/>
                  <a:gd name="connsiteX1" fmla="*/ 470696 w 1261465"/>
                  <a:gd name="connsiteY1" fmla="*/ 2108719 h 2108719"/>
                  <a:gd name="connsiteX2" fmla="*/ 1261466 w 1261465"/>
                  <a:gd name="connsiteY2" fmla="*/ 1054360 h 2108719"/>
                  <a:gd name="connsiteX3" fmla="*/ 470696 w 1261465"/>
                  <a:gd name="connsiteY3" fmla="*/ 0 h 2108719"/>
                  <a:gd name="connsiteX4" fmla="*/ 0 w 1261465"/>
                  <a:gd name="connsiteY4" fmla="*/ 0 h 2108719"/>
                  <a:gd name="connsiteX5" fmla="*/ 790770 w 1261465"/>
                  <a:gd name="connsiteY5" fmla="*/ 1054360 h 2108719"/>
                  <a:gd name="connsiteX6" fmla="*/ 0 w 1261465"/>
                  <a:gd name="connsiteY6" fmla="*/ 2108719 h 2108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65" h="2108719">
                    <a:moveTo>
                      <a:pt x="0" y="2108719"/>
                    </a:moveTo>
                    <a:lnTo>
                      <a:pt x="470696" y="2108719"/>
                    </a:lnTo>
                    <a:lnTo>
                      <a:pt x="1261466" y="1054360"/>
                    </a:lnTo>
                    <a:lnTo>
                      <a:pt x="470696" y="0"/>
                    </a:lnTo>
                    <a:lnTo>
                      <a:pt x="0" y="0"/>
                    </a:lnTo>
                    <a:lnTo>
                      <a:pt x="790770" y="1054360"/>
                    </a:lnTo>
                    <a:lnTo>
                      <a:pt x="0" y="2108719"/>
                    </a:lnTo>
                    <a:close/>
                  </a:path>
                </a:pathLst>
              </a:custGeom>
              <a:grpFill/>
              <a:ln w="37604"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7B91458A-E480-4C56-9D28-24D63B34E722}"/>
                  </a:ext>
                </a:extLst>
              </p:cNvPr>
              <p:cNvSpPr/>
              <p:nvPr/>
            </p:nvSpPr>
            <p:spPr>
              <a:xfrm>
                <a:off x="5108183" y="1811364"/>
                <a:ext cx="1261465" cy="2108719"/>
              </a:xfrm>
              <a:custGeom>
                <a:avLst/>
                <a:gdLst>
                  <a:gd name="connsiteX0" fmla="*/ 470696 w 1261465"/>
                  <a:gd name="connsiteY0" fmla="*/ 0 h 2108719"/>
                  <a:gd name="connsiteX1" fmla="*/ 0 w 1261465"/>
                  <a:gd name="connsiteY1" fmla="*/ 0 h 2108719"/>
                  <a:gd name="connsiteX2" fmla="*/ 790770 w 1261465"/>
                  <a:gd name="connsiteY2" fmla="*/ 1054360 h 2108719"/>
                  <a:gd name="connsiteX3" fmla="*/ 0 w 1261465"/>
                  <a:gd name="connsiteY3" fmla="*/ 2108719 h 2108719"/>
                  <a:gd name="connsiteX4" fmla="*/ 470696 w 1261465"/>
                  <a:gd name="connsiteY4" fmla="*/ 2108719 h 2108719"/>
                  <a:gd name="connsiteX5" fmla="*/ 1261466 w 1261465"/>
                  <a:gd name="connsiteY5" fmla="*/ 1054360 h 2108719"/>
                  <a:gd name="connsiteX6" fmla="*/ 470696 w 1261465"/>
                  <a:gd name="connsiteY6" fmla="*/ 0 h 2108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65" h="2108719">
                    <a:moveTo>
                      <a:pt x="470696" y="0"/>
                    </a:moveTo>
                    <a:lnTo>
                      <a:pt x="0" y="0"/>
                    </a:lnTo>
                    <a:lnTo>
                      <a:pt x="790770" y="1054360"/>
                    </a:lnTo>
                    <a:lnTo>
                      <a:pt x="0" y="2108719"/>
                    </a:lnTo>
                    <a:lnTo>
                      <a:pt x="470696" y="2108719"/>
                    </a:lnTo>
                    <a:lnTo>
                      <a:pt x="1261466" y="1054360"/>
                    </a:lnTo>
                    <a:lnTo>
                      <a:pt x="470696" y="0"/>
                    </a:lnTo>
                    <a:close/>
                  </a:path>
                </a:pathLst>
              </a:custGeom>
              <a:grpFill/>
              <a:ln w="37604" cap="flat">
                <a:noFill/>
                <a:prstDash val="solid"/>
                <a:miter/>
              </a:ln>
            </p:spPr>
            <p:txBody>
              <a:bodyPr rtlCol="0" anchor="ctr"/>
              <a:lstStyle/>
              <a:p>
                <a:endParaRPr lang="en-US"/>
              </a:p>
            </p:txBody>
          </p:sp>
        </p:grpSp>
      </p:grpSp>
      <p:grpSp>
        <p:nvGrpSpPr>
          <p:cNvPr id="27" name="Group 26">
            <a:extLst>
              <a:ext uri="{FF2B5EF4-FFF2-40B4-BE49-F238E27FC236}">
                <a16:creationId xmlns:a16="http://schemas.microsoft.com/office/drawing/2014/main" id="{0D9B1CCE-AA36-4256-8128-67AEE4F14DBD}"/>
              </a:ext>
            </a:extLst>
          </p:cNvPr>
          <p:cNvGrpSpPr/>
          <p:nvPr/>
        </p:nvGrpSpPr>
        <p:grpSpPr>
          <a:xfrm rot="10800000">
            <a:off x="5768168" y="3878743"/>
            <a:ext cx="1453896" cy="404228"/>
            <a:chOff x="6729984" y="3051508"/>
            <a:chExt cx="2332562" cy="557106"/>
          </a:xfrm>
          <a:solidFill>
            <a:schemeClr val="accent6">
              <a:lumMod val="75000"/>
            </a:schemeClr>
          </a:solidFill>
        </p:grpSpPr>
        <p:sp>
          <p:nvSpPr>
            <p:cNvPr id="28" name="Content Placeholder 10" descr="Arrow Right with solid fill">
              <a:extLst>
                <a:ext uri="{FF2B5EF4-FFF2-40B4-BE49-F238E27FC236}">
                  <a16:creationId xmlns:a16="http://schemas.microsoft.com/office/drawing/2014/main" id="{2B0618ED-1A4A-44C1-ABD7-FC094264600A}"/>
                </a:ext>
              </a:extLst>
            </p:cNvPr>
            <p:cNvSpPr/>
            <p:nvPr/>
          </p:nvSpPr>
          <p:spPr>
            <a:xfrm>
              <a:off x="6895418" y="3051508"/>
              <a:ext cx="2167128" cy="557106"/>
            </a:xfrm>
            <a:custGeom>
              <a:avLst/>
              <a:gdLst>
                <a:gd name="connsiteX0" fmla="*/ 38440 w 1126989"/>
                <a:gd name="connsiteY0" fmla="*/ 256127 h 435064"/>
                <a:gd name="connsiteX1" fmla="*/ 996357 w 1126989"/>
                <a:gd name="connsiteY1" fmla="*/ 256127 h 435064"/>
                <a:gd name="connsiteX2" fmla="*/ 882382 w 1126989"/>
                <a:gd name="connsiteY2" fmla="*/ 370102 h 435064"/>
                <a:gd name="connsiteX3" fmla="*/ 882382 w 1126989"/>
                <a:gd name="connsiteY3" fmla="*/ 423919 h 435064"/>
                <a:gd name="connsiteX4" fmla="*/ 936198 w 1126989"/>
                <a:gd name="connsiteY4" fmla="*/ 423919 h 435064"/>
                <a:gd name="connsiteX5" fmla="*/ 1115457 w 1126989"/>
                <a:gd name="connsiteY5" fmla="*/ 244608 h 435064"/>
                <a:gd name="connsiteX6" fmla="*/ 1116739 w 1126989"/>
                <a:gd name="connsiteY6" fmla="*/ 192073 h 435064"/>
                <a:gd name="connsiteX7" fmla="*/ 1115457 w 1126989"/>
                <a:gd name="connsiteY7" fmla="*/ 190792 h 435064"/>
                <a:gd name="connsiteX8" fmla="*/ 936160 w 1126989"/>
                <a:gd name="connsiteY8" fmla="*/ 11532 h 435064"/>
                <a:gd name="connsiteX9" fmla="*/ 883625 w 1126989"/>
                <a:gd name="connsiteY9" fmla="*/ 10251 h 435064"/>
                <a:gd name="connsiteX10" fmla="*/ 882343 w 1126989"/>
                <a:gd name="connsiteY10" fmla="*/ 11532 h 435064"/>
                <a:gd name="connsiteX11" fmla="*/ 881062 w 1126989"/>
                <a:gd name="connsiteY11" fmla="*/ 64067 h 435064"/>
                <a:gd name="connsiteX12" fmla="*/ 882343 w 1126989"/>
                <a:gd name="connsiteY12" fmla="*/ 65349 h 435064"/>
                <a:gd name="connsiteX13" fmla="*/ 996318 w 1126989"/>
                <a:gd name="connsiteY13" fmla="*/ 179388 h 435064"/>
                <a:gd name="connsiteX14" fmla="*/ 38440 w 1126989"/>
                <a:gd name="connsiteY14" fmla="*/ 179388 h 435064"/>
                <a:gd name="connsiteX15" fmla="*/ 0 w 1126989"/>
                <a:gd name="connsiteY15" fmla="*/ 217828 h 435064"/>
                <a:gd name="connsiteX16" fmla="*/ 38440 w 1126989"/>
                <a:gd name="connsiteY16" fmla="*/ 256268 h 435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26989" h="435064">
                  <a:moveTo>
                    <a:pt x="38440" y="256127"/>
                  </a:moveTo>
                  <a:lnTo>
                    <a:pt x="996357" y="256127"/>
                  </a:lnTo>
                  <a:lnTo>
                    <a:pt x="882382" y="370102"/>
                  </a:lnTo>
                  <a:cubicBezTo>
                    <a:pt x="867521" y="384963"/>
                    <a:pt x="867521" y="409058"/>
                    <a:pt x="882382" y="423919"/>
                  </a:cubicBezTo>
                  <a:cubicBezTo>
                    <a:pt x="897243" y="438780"/>
                    <a:pt x="921337" y="438780"/>
                    <a:pt x="936198" y="423919"/>
                  </a:cubicBezTo>
                  <a:lnTo>
                    <a:pt x="1115457" y="244608"/>
                  </a:lnTo>
                  <a:cubicBezTo>
                    <a:pt x="1130318" y="230454"/>
                    <a:pt x="1130892" y="206934"/>
                    <a:pt x="1116739" y="192073"/>
                  </a:cubicBezTo>
                  <a:cubicBezTo>
                    <a:pt x="1116322" y="191636"/>
                    <a:pt x="1115894" y="191208"/>
                    <a:pt x="1115457" y="190792"/>
                  </a:cubicBezTo>
                  <a:lnTo>
                    <a:pt x="936160" y="11532"/>
                  </a:lnTo>
                  <a:cubicBezTo>
                    <a:pt x="922006" y="-3329"/>
                    <a:pt x="898486" y="-3903"/>
                    <a:pt x="883625" y="10251"/>
                  </a:cubicBezTo>
                  <a:cubicBezTo>
                    <a:pt x="883188" y="10667"/>
                    <a:pt x="882760" y="11095"/>
                    <a:pt x="882343" y="11532"/>
                  </a:cubicBezTo>
                  <a:cubicBezTo>
                    <a:pt x="867482" y="25686"/>
                    <a:pt x="866908" y="49206"/>
                    <a:pt x="881062" y="64067"/>
                  </a:cubicBezTo>
                  <a:cubicBezTo>
                    <a:pt x="881478" y="64504"/>
                    <a:pt x="881906" y="64932"/>
                    <a:pt x="882343" y="65349"/>
                  </a:cubicBezTo>
                  <a:lnTo>
                    <a:pt x="996318" y="179388"/>
                  </a:lnTo>
                  <a:lnTo>
                    <a:pt x="38440" y="179388"/>
                  </a:lnTo>
                  <a:cubicBezTo>
                    <a:pt x="17210" y="179388"/>
                    <a:pt x="0" y="196597"/>
                    <a:pt x="0" y="217828"/>
                  </a:cubicBezTo>
                  <a:cubicBezTo>
                    <a:pt x="0" y="239058"/>
                    <a:pt x="17210" y="256268"/>
                    <a:pt x="38440" y="256268"/>
                  </a:cubicBezTo>
                  <a:close/>
                </a:path>
              </a:pathLst>
            </a:custGeom>
            <a:grpFill/>
            <a:ln w="12799" cap="flat">
              <a:noFill/>
              <a:prstDash val="solid"/>
              <a:miter/>
            </a:ln>
          </p:spPr>
          <p:txBody>
            <a:bodyPr rtlCol="0" anchor="ctr"/>
            <a:lstStyle/>
            <a:p>
              <a:endParaRPr lang="en-US"/>
            </a:p>
          </p:txBody>
        </p:sp>
        <p:grpSp>
          <p:nvGrpSpPr>
            <p:cNvPr id="29" name="Group 28">
              <a:extLst>
                <a:ext uri="{FF2B5EF4-FFF2-40B4-BE49-F238E27FC236}">
                  <a16:creationId xmlns:a16="http://schemas.microsoft.com/office/drawing/2014/main" id="{ED5E2866-330F-49FB-B731-7847A283D419}"/>
                </a:ext>
              </a:extLst>
            </p:cNvPr>
            <p:cNvGrpSpPr/>
            <p:nvPr/>
          </p:nvGrpSpPr>
          <p:grpSpPr>
            <a:xfrm>
              <a:off x="6729984" y="3069382"/>
              <a:ext cx="804947" cy="486683"/>
              <a:chOff x="3300709" y="1811364"/>
              <a:chExt cx="3068939" cy="2108719"/>
            </a:xfrm>
            <a:grpFill/>
          </p:grpSpPr>
          <p:sp>
            <p:nvSpPr>
              <p:cNvPr id="30" name="Freeform: Shape 29">
                <a:extLst>
                  <a:ext uri="{FF2B5EF4-FFF2-40B4-BE49-F238E27FC236}">
                    <a16:creationId xmlns:a16="http://schemas.microsoft.com/office/drawing/2014/main" id="{D7F87974-678C-4F2C-9DF9-7598746C0F49}"/>
                  </a:ext>
                </a:extLst>
              </p:cNvPr>
              <p:cNvSpPr/>
              <p:nvPr/>
            </p:nvSpPr>
            <p:spPr>
              <a:xfrm>
                <a:off x="4204446" y="1811364"/>
                <a:ext cx="1261465" cy="2108719"/>
              </a:xfrm>
              <a:custGeom>
                <a:avLst/>
                <a:gdLst>
                  <a:gd name="connsiteX0" fmla="*/ 470696 w 1261465"/>
                  <a:gd name="connsiteY0" fmla="*/ 0 h 2108719"/>
                  <a:gd name="connsiteX1" fmla="*/ 0 w 1261465"/>
                  <a:gd name="connsiteY1" fmla="*/ 0 h 2108719"/>
                  <a:gd name="connsiteX2" fmla="*/ 790770 w 1261465"/>
                  <a:gd name="connsiteY2" fmla="*/ 1054360 h 2108719"/>
                  <a:gd name="connsiteX3" fmla="*/ 0 w 1261465"/>
                  <a:gd name="connsiteY3" fmla="*/ 2108719 h 2108719"/>
                  <a:gd name="connsiteX4" fmla="*/ 470696 w 1261465"/>
                  <a:gd name="connsiteY4" fmla="*/ 2108719 h 2108719"/>
                  <a:gd name="connsiteX5" fmla="*/ 1261466 w 1261465"/>
                  <a:gd name="connsiteY5" fmla="*/ 1054360 h 2108719"/>
                  <a:gd name="connsiteX6" fmla="*/ 470696 w 1261465"/>
                  <a:gd name="connsiteY6" fmla="*/ 0 h 2108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65" h="2108719">
                    <a:moveTo>
                      <a:pt x="470696" y="0"/>
                    </a:moveTo>
                    <a:lnTo>
                      <a:pt x="0" y="0"/>
                    </a:lnTo>
                    <a:lnTo>
                      <a:pt x="790770" y="1054360"/>
                    </a:lnTo>
                    <a:lnTo>
                      <a:pt x="0" y="2108719"/>
                    </a:lnTo>
                    <a:lnTo>
                      <a:pt x="470696" y="2108719"/>
                    </a:lnTo>
                    <a:lnTo>
                      <a:pt x="1261466" y="1054360"/>
                    </a:lnTo>
                    <a:lnTo>
                      <a:pt x="470696" y="0"/>
                    </a:lnTo>
                    <a:close/>
                  </a:path>
                </a:pathLst>
              </a:custGeom>
              <a:grpFill/>
              <a:ln w="37604" cap="flat">
                <a:no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id="{67014DB6-653E-43CF-97B8-3AB0E9FFC4D2}"/>
                  </a:ext>
                </a:extLst>
              </p:cNvPr>
              <p:cNvSpPr/>
              <p:nvPr/>
            </p:nvSpPr>
            <p:spPr>
              <a:xfrm>
                <a:off x="3300709" y="1811364"/>
                <a:ext cx="1261465" cy="2108719"/>
              </a:xfrm>
              <a:custGeom>
                <a:avLst/>
                <a:gdLst>
                  <a:gd name="connsiteX0" fmla="*/ 0 w 1261465"/>
                  <a:gd name="connsiteY0" fmla="*/ 2108719 h 2108719"/>
                  <a:gd name="connsiteX1" fmla="*/ 470696 w 1261465"/>
                  <a:gd name="connsiteY1" fmla="*/ 2108719 h 2108719"/>
                  <a:gd name="connsiteX2" fmla="*/ 1261466 w 1261465"/>
                  <a:gd name="connsiteY2" fmla="*/ 1054360 h 2108719"/>
                  <a:gd name="connsiteX3" fmla="*/ 470696 w 1261465"/>
                  <a:gd name="connsiteY3" fmla="*/ 0 h 2108719"/>
                  <a:gd name="connsiteX4" fmla="*/ 0 w 1261465"/>
                  <a:gd name="connsiteY4" fmla="*/ 0 h 2108719"/>
                  <a:gd name="connsiteX5" fmla="*/ 790770 w 1261465"/>
                  <a:gd name="connsiteY5" fmla="*/ 1054360 h 2108719"/>
                  <a:gd name="connsiteX6" fmla="*/ 0 w 1261465"/>
                  <a:gd name="connsiteY6" fmla="*/ 2108719 h 2108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65" h="2108719">
                    <a:moveTo>
                      <a:pt x="0" y="2108719"/>
                    </a:moveTo>
                    <a:lnTo>
                      <a:pt x="470696" y="2108719"/>
                    </a:lnTo>
                    <a:lnTo>
                      <a:pt x="1261466" y="1054360"/>
                    </a:lnTo>
                    <a:lnTo>
                      <a:pt x="470696" y="0"/>
                    </a:lnTo>
                    <a:lnTo>
                      <a:pt x="0" y="0"/>
                    </a:lnTo>
                    <a:lnTo>
                      <a:pt x="790770" y="1054360"/>
                    </a:lnTo>
                    <a:lnTo>
                      <a:pt x="0" y="2108719"/>
                    </a:lnTo>
                    <a:close/>
                  </a:path>
                </a:pathLst>
              </a:custGeom>
              <a:grpFill/>
              <a:ln w="37604"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06DE7D8B-B3CF-41D4-A1BE-422FF7AB2A0C}"/>
                  </a:ext>
                </a:extLst>
              </p:cNvPr>
              <p:cNvSpPr/>
              <p:nvPr/>
            </p:nvSpPr>
            <p:spPr>
              <a:xfrm>
                <a:off x="5108183" y="1811364"/>
                <a:ext cx="1261465" cy="2108719"/>
              </a:xfrm>
              <a:custGeom>
                <a:avLst/>
                <a:gdLst>
                  <a:gd name="connsiteX0" fmla="*/ 470696 w 1261465"/>
                  <a:gd name="connsiteY0" fmla="*/ 0 h 2108719"/>
                  <a:gd name="connsiteX1" fmla="*/ 0 w 1261465"/>
                  <a:gd name="connsiteY1" fmla="*/ 0 h 2108719"/>
                  <a:gd name="connsiteX2" fmla="*/ 790770 w 1261465"/>
                  <a:gd name="connsiteY2" fmla="*/ 1054360 h 2108719"/>
                  <a:gd name="connsiteX3" fmla="*/ 0 w 1261465"/>
                  <a:gd name="connsiteY3" fmla="*/ 2108719 h 2108719"/>
                  <a:gd name="connsiteX4" fmla="*/ 470696 w 1261465"/>
                  <a:gd name="connsiteY4" fmla="*/ 2108719 h 2108719"/>
                  <a:gd name="connsiteX5" fmla="*/ 1261466 w 1261465"/>
                  <a:gd name="connsiteY5" fmla="*/ 1054360 h 2108719"/>
                  <a:gd name="connsiteX6" fmla="*/ 470696 w 1261465"/>
                  <a:gd name="connsiteY6" fmla="*/ 0 h 2108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65" h="2108719">
                    <a:moveTo>
                      <a:pt x="470696" y="0"/>
                    </a:moveTo>
                    <a:lnTo>
                      <a:pt x="0" y="0"/>
                    </a:lnTo>
                    <a:lnTo>
                      <a:pt x="790770" y="1054360"/>
                    </a:lnTo>
                    <a:lnTo>
                      <a:pt x="0" y="2108719"/>
                    </a:lnTo>
                    <a:lnTo>
                      <a:pt x="470696" y="2108719"/>
                    </a:lnTo>
                    <a:lnTo>
                      <a:pt x="1261466" y="1054360"/>
                    </a:lnTo>
                    <a:lnTo>
                      <a:pt x="470696" y="0"/>
                    </a:lnTo>
                    <a:close/>
                  </a:path>
                </a:pathLst>
              </a:custGeom>
              <a:grpFill/>
              <a:ln w="37604" cap="flat">
                <a:noFill/>
                <a:prstDash val="solid"/>
                <a:miter/>
              </a:ln>
            </p:spPr>
            <p:txBody>
              <a:bodyPr rtlCol="0" anchor="ctr"/>
              <a:lstStyle/>
              <a:p>
                <a:endParaRPr lang="en-US"/>
              </a:p>
            </p:txBody>
          </p:sp>
        </p:grpSp>
      </p:grpSp>
      <p:sp>
        <p:nvSpPr>
          <p:cNvPr id="33" name="TextBox 32">
            <a:extLst>
              <a:ext uri="{FF2B5EF4-FFF2-40B4-BE49-F238E27FC236}">
                <a16:creationId xmlns:a16="http://schemas.microsoft.com/office/drawing/2014/main" id="{260CBEA3-96BA-4937-83D1-39EDE45328ED}"/>
              </a:ext>
            </a:extLst>
          </p:cNvPr>
          <p:cNvSpPr txBox="1"/>
          <p:nvPr/>
        </p:nvSpPr>
        <p:spPr>
          <a:xfrm>
            <a:off x="7222064" y="2739856"/>
            <a:ext cx="4595457" cy="954107"/>
          </a:xfrm>
          <a:prstGeom prst="rect">
            <a:avLst/>
          </a:prstGeom>
          <a:noFill/>
        </p:spPr>
        <p:txBody>
          <a:bodyPr wrap="square" rtlCol="0">
            <a:spAutoFit/>
          </a:bodyPr>
          <a:lstStyle/>
          <a:p>
            <a:pPr marL="285750" indent="-285750">
              <a:buFont typeface="Arial" panose="020B0604020202020204" pitchFamily="34" charset="0"/>
              <a:buChar char="•"/>
            </a:pPr>
            <a:r>
              <a:rPr lang="en-US" sz="2800">
                <a:latin typeface="Times New Roman" panose="02020603050405020304" pitchFamily="18" charset="0"/>
                <a:cs typeface="Times New Roman" panose="02020603050405020304" pitchFamily="18" charset="0"/>
              </a:rPr>
              <a:t>Reuse 10% of the byproduct of a system</a:t>
            </a:r>
          </a:p>
        </p:txBody>
      </p:sp>
      <p:sp>
        <p:nvSpPr>
          <p:cNvPr id="34" name="TextBox 33">
            <a:extLst>
              <a:ext uri="{FF2B5EF4-FFF2-40B4-BE49-F238E27FC236}">
                <a16:creationId xmlns:a16="http://schemas.microsoft.com/office/drawing/2014/main" id="{ED4347D3-91AD-4389-B653-5E75380463CC}"/>
              </a:ext>
            </a:extLst>
          </p:cNvPr>
          <p:cNvSpPr txBox="1"/>
          <p:nvPr/>
        </p:nvSpPr>
        <p:spPr>
          <a:xfrm>
            <a:off x="7222064" y="3815727"/>
            <a:ext cx="3669594" cy="523220"/>
          </a:xfrm>
          <a:prstGeom prst="rect">
            <a:avLst/>
          </a:prstGeom>
          <a:noFill/>
        </p:spPr>
        <p:txBody>
          <a:bodyPr wrap="none" rtlCol="0">
            <a:spAutoFit/>
          </a:bodyPr>
          <a:lstStyle/>
          <a:p>
            <a:pPr marL="285750" indent="-285750">
              <a:buFont typeface="Arial" panose="020B0604020202020204" pitchFamily="34" charset="0"/>
              <a:buChar char="•"/>
            </a:pPr>
            <a:r>
              <a:rPr lang="en-US" sz="2800">
                <a:latin typeface="Times New Roman" panose="02020603050405020304" pitchFamily="18" charset="0"/>
                <a:cs typeface="Times New Roman" panose="02020603050405020304" pitchFamily="18" charset="0"/>
              </a:rPr>
              <a:t>Recycle 25% of waste</a:t>
            </a:r>
          </a:p>
        </p:txBody>
      </p:sp>
      <p:sp>
        <p:nvSpPr>
          <p:cNvPr id="35" name="Content Placeholder 3">
            <a:extLst>
              <a:ext uri="{FF2B5EF4-FFF2-40B4-BE49-F238E27FC236}">
                <a16:creationId xmlns:a16="http://schemas.microsoft.com/office/drawing/2014/main" id="{5A013E77-8234-4C9D-B02E-0863E9249495}"/>
              </a:ext>
            </a:extLst>
          </p:cNvPr>
          <p:cNvSpPr txBox="1">
            <a:spLocks/>
          </p:cNvSpPr>
          <p:nvPr/>
        </p:nvSpPr>
        <p:spPr>
          <a:xfrm>
            <a:off x="10283072" y="5611399"/>
            <a:ext cx="1828800" cy="310896"/>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400">
                <a:solidFill>
                  <a:schemeClr val="tx1"/>
                </a:solidFill>
                <a:latin typeface="Times New Roman" panose="02020603050405020304" pitchFamily="18" charset="0"/>
                <a:cs typeface="Times New Roman" panose="02020603050405020304" pitchFamily="18" charset="0"/>
              </a:rPr>
              <a:t>Bianca Marius</a:t>
            </a:r>
          </a:p>
        </p:txBody>
      </p:sp>
    </p:spTree>
    <p:extLst>
      <p:ext uri="{BB962C8B-B14F-4D97-AF65-F5344CB8AC3E}">
        <p14:creationId xmlns:p14="http://schemas.microsoft.com/office/powerpoint/2010/main" val="2136939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1000"/>
                                        <p:tgtEl>
                                          <p:spTgt spid="21"/>
                                        </p:tgtEl>
                                      </p:cBhvr>
                                    </p:animEffect>
                                  </p:childTnLst>
                                </p:cTn>
                              </p:par>
                              <p:par>
                                <p:cTn id="11" presetID="8" presetClass="emph" presetSubtype="0" fill="hold" nodeType="withEffect">
                                  <p:stCondLst>
                                    <p:cond delay="0"/>
                                  </p:stCondLst>
                                  <p:childTnLst>
                                    <p:animRot by="-1200000">
                                      <p:cBhvr>
                                        <p:cTn id="12" dur="500" fill="hold"/>
                                        <p:tgtEl>
                                          <p:spTgt spid="21"/>
                                        </p:tgtEl>
                                        <p:attrNameLst>
                                          <p:attrName>r</p:attrName>
                                        </p:attrNameLst>
                                      </p:cBhvr>
                                    </p:animRot>
                                  </p:childTnLst>
                                </p:cTn>
                              </p:par>
                              <p:par>
                                <p:cTn id="13" presetID="42" presetClass="path" presetSubtype="0" accel="50000" decel="50000" fill="hold" nodeType="withEffect">
                                  <p:stCondLst>
                                    <p:cond delay="0"/>
                                  </p:stCondLst>
                                  <p:childTnLst>
                                    <p:animMotion origin="layout" path="M -2.29167E-6 -3.7037E-6 L -0.30234 0.15602 " pathEditMode="relative" rAng="0" ptsTypes="AA">
                                      <p:cBhvr>
                                        <p:cTn id="14" dur="2000" fill="hold"/>
                                        <p:tgtEl>
                                          <p:spTgt spid="21"/>
                                        </p:tgtEl>
                                        <p:attrNameLst>
                                          <p:attrName>ppt_x</p:attrName>
                                          <p:attrName>ppt_y</p:attrName>
                                        </p:attrNameLst>
                                      </p:cBhvr>
                                      <p:rCtr x="-15117" y="7801"/>
                                    </p:animMotion>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3"/>
                                        </p:tgtEl>
                                        <p:attrNameLst>
                                          <p:attrName>style.visibility</p:attrName>
                                        </p:attrNameLst>
                                      </p:cBhvr>
                                      <p:to>
                                        <p:strVal val="visible"/>
                                      </p:to>
                                    </p:set>
                                  </p:childTnLst>
                                </p:cTn>
                              </p:par>
                              <p:par>
                                <p:cTn id="21" presetID="42" presetClass="path" presetSubtype="0" accel="50000" decel="50000" fill="hold" nodeType="withEffect">
                                  <p:stCondLst>
                                    <p:cond delay="0"/>
                                  </p:stCondLst>
                                  <p:childTnLst>
                                    <p:animMotion origin="layout" path="M -6.25E-7 -3.33333E-6 L -0.29388 0.05139 " pathEditMode="relative" rAng="0" ptsTypes="AA">
                                      <p:cBhvr>
                                        <p:cTn id="22" dur="2000" fill="hold"/>
                                        <p:tgtEl>
                                          <p:spTgt spid="20"/>
                                        </p:tgtEl>
                                        <p:attrNameLst>
                                          <p:attrName>ppt_x</p:attrName>
                                          <p:attrName>ppt_y</p:attrName>
                                        </p:attrNameLst>
                                      </p:cBhvr>
                                      <p:rCtr x="-14701" y="2569"/>
                                    </p:animMotion>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wipe(down)">
                                      <p:cBhvr>
                                        <p:cTn id="27" dur="1000"/>
                                        <p:tgtEl>
                                          <p:spTgt spid="27"/>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34"/>
                                        </p:tgtEl>
                                        <p:attrNameLst>
                                          <p:attrName>style.visibility</p:attrName>
                                        </p:attrNameLst>
                                      </p:cBhvr>
                                      <p:to>
                                        <p:strVal val="visible"/>
                                      </p:to>
                                    </p:set>
                                    <p:animEffect transition="in" filter="wipe(down)">
                                      <p:cBhvr>
                                        <p:cTn id="30" dur="1000"/>
                                        <p:tgtEl>
                                          <p:spTgt spid="34"/>
                                        </p:tgtEl>
                                      </p:cBhvr>
                                    </p:animEffect>
                                  </p:childTnLst>
                                </p:cTn>
                              </p:par>
                              <p:par>
                                <p:cTn id="31" presetID="8" presetClass="emph" presetSubtype="0" fill="hold" nodeType="withEffect">
                                  <p:stCondLst>
                                    <p:cond delay="0"/>
                                  </p:stCondLst>
                                  <p:childTnLst>
                                    <p:animRot by="600000">
                                      <p:cBhvr>
                                        <p:cTn id="32" dur="500" fill="hold"/>
                                        <p:tgtEl>
                                          <p:spTgt spid="27"/>
                                        </p:tgtEl>
                                        <p:attrNameLst>
                                          <p:attrName>r</p:attrName>
                                        </p:attrNameLst>
                                      </p:cBhvr>
                                    </p:animRot>
                                  </p:childTnLst>
                                </p:cTn>
                              </p:par>
                              <p:par>
                                <p:cTn id="33" presetID="42" presetClass="path" presetSubtype="0" accel="50000" decel="50000" fill="hold" nodeType="withEffect">
                                  <p:stCondLst>
                                    <p:cond delay="0"/>
                                  </p:stCondLst>
                                  <p:childTnLst>
                                    <p:animMotion origin="layout" path="M -2.29167E-6 2.59259E-6 L -0.30104 -0.09491 " pathEditMode="relative" rAng="0" ptsTypes="AA">
                                      <p:cBhvr>
                                        <p:cTn id="34" dur="2000" fill="hold"/>
                                        <p:tgtEl>
                                          <p:spTgt spid="27"/>
                                        </p:tgtEl>
                                        <p:attrNameLst>
                                          <p:attrName>ppt_x</p:attrName>
                                          <p:attrName>ppt_y</p:attrName>
                                        </p:attrNameLst>
                                      </p:cBhvr>
                                      <p:rCtr x="-15052" y="-474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33" grpId="0"/>
      <p:bldP spid="34" grpId="0"/>
    </p:bldLst>
  </p:timing>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967EBD-BEE8-484B-ADE1-67EB56B5A50C}"/>
              </a:ext>
            </a:extLst>
          </p:cNvPr>
          <p:cNvSpPr>
            <a:spLocks noGrp="1"/>
          </p:cNvSpPr>
          <p:nvPr>
            <p:ph type="title"/>
          </p:nvPr>
        </p:nvSpPr>
        <p:spPr/>
        <p:txBody>
          <a:bodyPr/>
          <a:lstStyle/>
          <a:p>
            <a:r>
              <a:rPr lang="en-US">
                <a:latin typeface="Times New Roman" panose="02020603050405020304" pitchFamily="18" charset="0"/>
                <a:cs typeface="Times New Roman" panose="02020603050405020304" pitchFamily="18" charset="0"/>
              </a:rPr>
              <a:t>Progress on Validation Technique</a:t>
            </a:r>
          </a:p>
        </p:txBody>
      </p:sp>
      <p:sp>
        <p:nvSpPr>
          <p:cNvPr id="3" name="Content Placeholder 2">
            <a:extLst>
              <a:ext uri="{FF2B5EF4-FFF2-40B4-BE49-F238E27FC236}">
                <a16:creationId xmlns:a16="http://schemas.microsoft.com/office/drawing/2014/main" id="{A0454DEF-6186-4C89-B328-D9119B7E7EB8}"/>
              </a:ext>
            </a:extLst>
          </p:cNvPr>
          <p:cNvSpPr>
            <a:spLocks noGrp="1"/>
          </p:cNvSpPr>
          <p:nvPr>
            <p:ph idx="1"/>
          </p:nvPr>
        </p:nvSpPr>
        <p:spPr/>
        <p:txBody>
          <a:bodyPr/>
          <a:lstStyle/>
          <a:p>
            <a:r>
              <a:rPr lang="en-US">
                <a:latin typeface="Times New Roman" panose="02020603050405020304" pitchFamily="18" charset="0"/>
                <a:cs typeface="Times New Roman" panose="02020603050405020304" pitchFamily="18" charset="0"/>
              </a:rPr>
              <a:t>Hardware parts have been ordered</a:t>
            </a:r>
          </a:p>
          <a:p>
            <a:endParaRPr lang="en-US">
              <a:latin typeface="Times New Roman" panose="02020603050405020304" pitchFamily="18" charset="0"/>
              <a:cs typeface="Times New Roman" panose="02020603050405020304" pitchFamily="18" charset="0"/>
            </a:endParaRPr>
          </a:p>
          <a:p>
            <a:r>
              <a:rPr lang="en-US">
                <a:latin typeface="Times New Roman" panose="02020603050405020304" pitchFamily="18" charset="0"/>
                <a:cs typeface="Times New Roman" panose="02020603050405020304" pitchFamily="18" charset="0"/>
              </a:rPr>
              <a:t>Still figuring out the electronics that are associated with controlling the pump </a:t>
            </a:r>
          </a:p>
          <a:p>
            <a:endParaRPr lang="en-US">
              <a:latin typeface="Times New Roman" panose="02020603050405020304" pitchFamily="18" charset="0"/>
              <a:cs typeface="Times New Roman" panose="02020603050405020304" pitchFamily="18" charset="0"/>
            </a:endParaRPr>
          </a:p>
          <a:p>
            <a:r>
              <a:rPr lang="en-US">
                <a:latin typeface="Times New Roman" panose="02020603050405020304" pitchFamily="18" charset="0"/>
                <a:cs typeface="Times New Roman" panose="02020603050405020304" pitchFamily="18" charset="0"/>
              </a:rPr>
              <a:t>Voltage Limiter</a:t>
            </a:r>
          </a:p>
          <a:p>
            <a:endParaRPr lang="en-US"/>
          </a:p>
          <a:p>
            <a:endParaRPr lang="en-US"/>
          </a:p>
        </p:txBody>
      </p:sp>
      <p:sp>
        <p:nvSpPr>
          <p:cNvPr id="4" name="Slide Number Placeholder 3">
            <a:extLst>
              <a:ext uri="{FF2B5EF4-FFF2-40B4-BE49-F238E27FC236}">
                <a16:creationId xmlns:a16="http://schemas.microsoft.com/office/drawing/2014/main" id="{53C9007A-4C6F-470E-BC43-44FF241B6D6E}"/>
              </a:ext>
            </a:extLst>
          </p:cNvPr>
          <p:cNvSpPr>
            <a:spLocks noGrp="1"/>
          </p:cNvSpPr>
          <p:nvPr>
            <p:ph type="sldNum" sz="quarter" idx="12"/>
          </p:nvPr>
        </p:nvSpPr>
        <p:spPr>
          <a:xfrm>
            <a:off x="9350188" y="6176963"/>
            <a:ext cx="2743200" cy="365125"/>
          </a:xfrm>
        </p:spPr>
        <p:txBody>
          <a:bodyPr/>
          <a:lstStyle/>
          <a:p>
            <a:fld id="{6F1FABC0-072B-4F22-8F9B-95A9D10B0206}" type="slidenum">
              <a:rPr lang="en-US" sz="1400" smtClean="0">
                <a:latin typeface="Arial" panose="020B0604020202020204" pitchFamily="34" charset="0"/>
                <a:cs typeface="Arial" panose="020B0604020202020204" pitchFamily="34" charset="0"/>
              </a:rPr>
              <a:pPr/>
              <a:t>37</a:t>
            </a:fld>
            <a:endParaRPr lang="en-US" sz="14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2098682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4A29DA-5ACE-4813-A47E-16EAA304F494}"/>
              </a:ext>
            </a:extLst>
          </p:cNvPr>
          <p:cNvSpPr>
            <a:spLocks noGrp="1"/>
          </p:cNvSpPr>
          <p:nvPr>
            <p:ph type="title"/>
          </p:nvPr>
        </p:nvSpPr>
        <p:spPr/>
        <p:txBody>
          <a:bodyPr/>
          <a:lstStyle/>
          <a:p>
            <a:r>
              <a:rPr lang="en-US">
                <a:latin typeface="Times New Roman" panose="02020603050405020304" pitchFamily="18" charset="0"/>
                <a:cs typeface="Times New Roman" panose="02020603050405020304" pitchFamily="18" charset="0"/>
              </a:rPr>
              <a:t>Future Work</a:t>
            </a:r>
          </a:p>
        </p:txBody>
      </p:sp>
      <p:sp>
        <p:nvSpPr>
          <p:cNvPr id="3" name="Content Placeholder 2">
            <a:extLst>
              <a:ext uri="{FF2B5EF4-FFF2-40B4-BE49-F238E27FC236}">
                <a16:creationId xmlns:a16="http://schemas.microsoft.com/office/drawing/2014/main" id="{2AE411D8-15E5-430A-B94B-F609C50836B5}"/>
              </a:ext>
            </a:extLst>
          </p:cNvPr>
          <p:cNvSpPr>
            <a:spLocks noGrp="1"/>
          </p:cNvSpPr>
          <p:nvPr>
            <p:ph idx="1"/>
          </p:nvPr>
        </p:nvSpPr>
        <p:spPr/>
        <p:txBody>
          <a:bodyPr/>
          <a:lstStyle/>
          <a:p>
            <a:r>
              <a:rPr lang="en-US">
                <a:latin typeface="Times New Roman" panose="02020603050405020304" pitchFamily="18" charset="0"/>
                <a:cs typeface="Times New Roman" panose="02020603050405020304" pitchFamily="18" charset="0"/>
              </a:rPr>
              <a:t>Plan a way to cool the magnets at the </a:t>
            </a:r>
            <a:r>
              <a:rPr lang="en-US" err="1">
                <a:latin typeface="Times New Roman" panose="02020603050405020304" pitchFamily="18" charset="0"/>
                <a:cs typeface="Times New Roman" panose="02020603050405020304" pitchFamily="18" charset="0"/>
              </a:rPr>
              <a:t>MagLab</a:t>
            </a:r>
            <a:endParaRPr lang="en-US">
              <a:latin typeface="Times New Roman" panose="02020603050405020304" pitchFamily="18"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709A1FAC-F738-4D86-A560-FF9A19CCF9FB}"/>
              </a:ext>
            </a:extLst>
          </p:cNvPr>
          <p:cNvSpPr>
            <a:spLocks noGrp="1"/>
          </p:cNvSpPr>
          <p:nvPr>
            <p:ph type="sldNum" sz="quarter" idx="12"/>
          </p:nvPr>
        </p:nvSpPr>
        <p:spPr>
          <a:xfrm>
            <a:off x="9229164" y="6176963"/>
            <a:ext cx="2743200" cy="365125"/>
          </a:xfrm>
        </p:spPr>
        <p:txBody>
          <a:bodyPr/>
          <a:lstStyle/>
          <a:p>
            <a:fld id="{6F1FABC0-072B-4F22-8F9B-95A9D10B0206}" type="slidenum">
              <a:rPr lang="en-US" sz="1400" smtClean="0">
                <a:latin typeface="Arial" panose="020B0604020202020204" pitchFamily="34" charset="0"/>
                <a:cs typeface="Arial" panose="020B0604020202020204" pitchFamily="34" charset="0"/>
              </a:rPr>
              <a:pPr/>
              <a:t>38</a:t>
            </a:fld>
            <a:endParaRPr lang="en-US" sz="14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6882656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88C9F5-C4B8-4564-B8E0-4CA878019B66}"/>
              </a:ext>
            </a:extLst>
          </p:cNvPr>
          <p:cNvSpPr>
            <a:spLocks noGrp="1"/>
          </p:cNvSpPr>
          <p:nvPr>
            <p:ph type="title"/>
          </p:nvPr>
        </p:nvSpPr>
        <p:spPr/>
        <p:txBody>
          <a:bodyPr/>
          <a:lstStyle/>
          <a:p>
            <a:r>
              <a:rPr lang="en-US">
                <a:latin typeface="Times New Roman" panose="02020603050405020304" pitchFamily="18" charset="0"/>
                <a:cs typeface="Times New Roman" panose="02020603050405020304" pitchFamily="18" charset="0"/>
              </a:rPr>
              <a:t>References</a:t>
            </a:r>
          </a:p>
        </p:txBody>
      </p:sp>
      <p:sp>
        <p:nvSpPr>
          <p:cNvPr id="3" name="Slide Number Placeholder 2">
            <a:extLst>
              <a:ext uri="{FF2B5EF4-FFF2-40B4-BE49-F238E27FC236}">
                <a16:creationId xmlns:a16="http://schemas.microsoft.com/office/drawing/2014/main" id="{E4B77A2F-2038-4451-ADCA-8B6B70D41BDD}"/>
              </a:ext>
            </a:extLst>
          </p:cNvPr>
          <p:cNvSpPr>
            <a:spLocks noGrp="1"/>
          </p:cNvSpPr>
          <p:nvPr>
            <p:ph type="sldNum" sz="quarter" idx="4"/>
          </p:nvPr>
        </p:nvSpPr>
        <p:spPr/>
        <p:txBody>
          <a:bodyPr/>
          <a:lstStyle/>
          <a:p>
            <a:fld id="{6F1FABC0-072B-4F22-8F9B-95A9D10B0206}" type="slidenum">
              <a:rPr lang="en-US" smtClean="0"/>
              <a:pPr/>
              <a:t>39</a:t>
            </a:fld>
            <a:endParaRPr lang="en-US"/>
          </a:p>
        </p:txBody>
      </p:sp>
      <p:sp>
        <p:nvSpPr>
          <p:cNvPr id="6" name="TextBox 5">
            <a:extLst>
              <a:ext uri="{FF2B5EF4-FFF2-40B4-BE49-F238E27FC236}">
                <a16:creationId xmlns:a16="http://schemas.microsoft.com/office/drawing/2014/main" id="{A6C78164-9408-4DB3-819D-2CEB58B33E04}"/>
              </a:ext>
            </a:extLst>
          </p:cNvPr>
          <p:cNvSpPr txBox="1"/>
          <p:nvPr/>
        </p:nvSpPr>
        <p:spPr>
          <a:xfrm>
            <a:off x="838200" y="1777629"/>
            <a:ext cx="10805160" cy="923330"/>
          </a:xfrm>
          <a:prstGeom prst="rect">
            <a:avLst/>
          </a:prstGeom>
          <a:noFill/>
        </p:spPr>
        <p:txBody>
          <a:bodyPr wrap="square">
            <a:spAutoFit/>
          </a:bodyPr>
          <a:lstStyle/>
          <a:p>
            <a:r>
              <a:rPr lang="en-US" err="1">
                <a:effectLst/>
                <a:latin typeface="Times New Roman" panose="02020603050405020304" pitchFamily="18" charset="0"/>
                <a:cs typeface="Times New Roman" panose="02020603050405020304" pitchFamily="18" charset="0"/>
              </a:rPr>
              <a:t>Haughney</a:t>
            </a:r>
            <a:r>
              <a:rPr lang="en-US">
                <a:effectLst/>
                <a:latin typeface="Times New Roman" panose="02020603050405020304" pitchFamily="18" charset="0"/>
                <a:cs typeface="Times New Roman" panose="02020603050405020304" pitchFamily="18" charset="0"/>
              </a:rPr>
              <a:t>, K. (2021, August 2). </a:t>
            </a:r>
            <a:r>
              <a:rPr lang="en-US" i="1">
                <a:effectLst/>
                <a:latin typeface="Times New Roman" panose="02020603050405020304" pitchFamily="18" charset="0"/>
                <a:cs typeface="Times New Roman" panose="02020603050405020304" pitchFamily="18" charset="0"/>
              </a:rPr>
              <a:t>FSU breaks ground on new research facility</a:t>
            </a:r>
            <a:r>
              <a:rPr lang="en-US">
                <a:effectLst/>
                <a:latin typeface="Times New Roman" panose="02020603050405020304" pitchFamily="18" charset="0"/>
                <a:cs typeface="Times New Roman" panose="02020603050405020304" pitchFamily="18" charset="0"/>
              </a:rPr>
              <a:t>. Florida State University News. Retrieved October 15, 2021, from https://news.fsu.edu/news/university-news/2021/08/02/fsu-breaks-ground-on-new-research-facility/. </a:t>
            </a:r>
          </a:p>
        </p:txBody>
      </p:sp>
      <p:sp>
        <p:nvSpPr>
          <p:cNvPr id="7" name="Content Placeholder 3">
            <a:extLst>
              <a:ext uri="{FF2B5EF4-FFF2-40B4-BE49-F238E27FC236}">
                <a16:creationId xmlns:a16="http://schemas.microsoft.com/office/drawing/2014/main" id="{8A584821-6F1B-41A9-855B-31A3E0D801CE}"/>
              </a:ext>
            </a:extLst>
          </p:cNvPr>
          <p:cNvSpPr txBox="1">
            <a:spLocks noGrp="1"/>
          </p:cNvSpPr>
          <p:nvPr>
            <p:ph sz="quarter" idx="11"/>
          </p:nvPr>
        </p:nvSpPr>
        <p:spPr>
          <a:xfrm>
            <a:off x="10363200" y="5611813"/>
            <a:ext cx="1828800" cy="311150"/>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solidFill>
                  <a:schemeClr val="tx1"/>
                </a:solidFill>
                <a:latin typeface="Times New Roman" panose="02020603050405020304" pitchFamily="18" charset="0"/>
                <a:cs typeface="Times New Roman" panose="02020603050405020304" pitchFamily="18" charset="0"/>
              </a:rPr>
              <a:t>Nicholas Walker</a:t>
            </a:r>
          </a:p>
        </p:txBody>
      </p:sp>
    </p:spTree>
    <p:extLst>
      <p:ext uri="{BB962C8B-B14F-4D97-AF65-F5344CB8AC3E}">
        <p14:creationId xmlns:p14="http://schemas.microsoft.com/office/powerpoint/2010/main" val="8637373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AC18BEEA-46BD-4FCD-AF90-075942F52F00}"/>
              </a:ext>
            </a:extLst>
          </p:cNvPr>
          <p:cNvSpPr>
            <a:spLocks noGrp="1"/>
          </p:cNvSpPr>
          <p:nvPr>
            <p:ph type="title"/>
          </p:nvPr>
        </p:nvSpPr>
        <p:spPr>
          <a:xfrm>
            <a:off x="658521" y="524602"/>
            <a:ext cx="10023398" cy="857894"/>
          </a:xfrm>
        </p:spPr>
        <p:txBody>
          <a:bodyPr>
            <a:noAutofit/>
          </a:bodyPr>
          <a:lstStyle/>
          <a:p>
            <a:r>
              <a:rPr lang="en-US" sz="6000">
                <a:latin typeface="Times New Roman" panose="02020603050405020304" pitchFamily="18" charset="0"/>
                <a:cs typeface="Times New Roman" panose="02020603050405020304" pitchFamily="18" charset="0"/>
              </a:rPr>
              <a:t>Objective</a:t>
            </a:r>
            <a:endParaRPr lang="en-US">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133A89F7-99B5-4BAF-8906-B43B4577FA75}"/>
              </a:ext>
            </a:extLst>
          </p:cNvPr>
          <p:cNvSpPr>
            <a:spLocks noGrp="1"/>
          </p:cNvSpPr>
          <p:nvPr>
            <p:ph idx="1"/>
          </p:nvPr>
        </p:nvSpPr>
        <p:spPr>
          <a:xfrm>
            <a:off x="885924" y="1693111"/>
            <a:ext cx="6002641" cy="4003766"/>
          </a:xfrm>
        </p:spPr>
        <p:txBody>
          <a:bodyPr>
            <a:normAutofit/>
          </a:bodyPr>
          <a:lstStyle/>
          <a:p>
            <a:pPr marL="0" indent="0">
              <a:lnSpc>
                <a:spcPct val="150000"/>
              </a:lnSpc>
              <a:buNone/>
            </a:pPr>
            <a:r>
              <a:rPr lang="en-US" sz="4000">
                <a:latin typeface="Times New Roman" panose="02020603050405020304" pitchFamily="18" charset="0"/>
                <a:cs typeface="Times New Roman" panose="02020603050405020304" pitchFamily="18" charset="0"/>
              </a:rPr>
              <a:t>The objective of the project is to reduce the carbon emissions of the Innovation Park</a:t>
            </a:r>
          </a:p>
          <a:p>
            <a:endParaRPr lang="en-US" sz="1800"/>
          </a:p>
        </p:txBody>
      </p:sp>
      <p:sp>
        <p:nvSpPr>
          <p:cNvPr id="5" name="Slide Number Placeholder 4">
            <a:extLst>
              <a:ext uri="{FF2B5EF4-FFF2-40B4-BE49-F238E27FC236}">
                <a16:creationId xmlns:a16="http://schemas.microsoft.com/office/drawing/2014/main" id="{4168614C-E38F-4500-A903-C23DC9C21631}"/>
              </a:ext>
            </a:extLst>
          </p:cNvPr>
          <p:cNvSpPr>
            <a:spLocks noGrp="1"/>
          </p:cNvSpPr>
          <p:nvPr>
            <p:ph type="sldNum" sz="quarter" idx="12"/>
          </p:nvPr>
        </p:nvSpPr>
        <p:spPr>
          <a:xfrm>
            <a:off x="9310319" y="6219384"/>
            <a:ext cx="2743200" cy="365125"/>
          </a:xfrm>
        </p:spPr>
        <p:txBody>
          <a:bodyPr>
            <a:normAutofit/>
          </a:bodyPr>
          <a:lstStyle/>
          <a:p>
            <a:pPr>
              <a:spcAft>
                <a:spcPts val="600"/>
              </a:spcAft>
            </a:pPr>
            <a:fld id="{6F1FABC0-072B-4F22-8F9B-95A9D10B0206}" type="slidenum">
              <a:rPr lang="en-US" sz="1400" smtClean="0">
                <a:solidFill>
                  <a:prstClr val="black">
                    <a:tint val="75000"/>
                  </a:prstClr>
                </a:solidFill>
                <a:latin typeface="Arial" panose="020B0604020202020204" pitchFamily="34" charset="0"/>
                <a:cs typeface="Arial" panose="020B0604020202020204" pitchFamily="34" charset="0"/>
              </a:rPr>
              <a:pPr>
                <a:spcAft>
                  <a:spcPts val="600"/>
                </a:spcAft>
              </a:pPr>
              <a:t>4</a:t>
            </a:fld>
            <a:endParaRPr lang="en-US" sz="1400">
              <a:solidFill>
                <a:prstClr val="black">
                  <a:tint val="75000"/>
                </a:prstClr>
              </a:solidFill>
              <a:latin typeface="Arial" panose="020B0604020202020204" pitchFamily="34" charset="0"/>
              <a:cs typeface="Arial" panose="020B0604020202020204" pitchFamily="34" charset="0"/>
            </a:endParaRPr>
          </a:p>
        </p:txBody>
      </p:sp>
      <p:pic>
        <p:nvPicPr>
          <p:cNvPr id="2052" name="Picture 4" descr="2017 National High Magnetic Field Laboratory Open House">
            <a:extLst>
              <a:ext uri="{FF2B5EF4-FFF2-40B4-BE49-F238E27FC236}">
                <a16:creationId xmlns:a16="http://schemas.microsoft.com/office/drawing/2014/main" id="{98EEB158-AF74-4E00-9ECA-7C44E99B7E4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99134" y="3324366"/>
            <a:ext cx="3354888" cy="2516166"/>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1">
            <a:extLst>
              <a:ext uri="{FF2B5EF4-FFF2-40B4-BE49-F238E27FC236}">
                <a16:creationId xmlns:a16="http://schemas.microsoft.com/office/drawing/2014/main" id="{407E28BD-D4BC-4B6C-8946-E4CCB1D2A3CB}"/>
              </a:ext>
            </a:extLst>
          </p:cNvPr>
          <p:cNvPicPr>
            <a:picLocks noChangeAspect="1"/>
          </p:cNvPicPr>
          <p:nvPr/>
        </p:nvPicPr>
        <p:blipFill>
          <a:blip r:embed="rId4"/>
          <a:stretch>
            <a:fillRect/>
          </a:stretch>
        </p:blipFill>
        <p:spPr>
          <a:xfrm>
            <a:off x="7467714" y="168857"/>
            <a:ext cx="3260143" cy="3260143"/>
          </a:xfrm>
          <a:prstGeom prst="rect">
            <a:avLst/>
          </a:prstGeom>
          <a:noFill/>
        </p:spPr>
      </p:pic>
      <p:sp>
        <p:nvSpPr>
          <p:cNvPr id="9" name="Content Placeholder 3">
            <a:extLst>
              <a:ext uri="{FF2B5EF4-FFF2-40B4-BE49-F238E27FC236}">
                <a16:creationId xmlns:a16="http://schemas.microsoft.com/office/drawing/2014/main" id="{C4942985-1DD8-400A-8C51-F2097AB9D028}"/>
              </a:ext>
            </a:extLst>
          </p:cNvPr>
          <p:cNvSpPr txBox="1">
            <a:spLocks/>
          </p:cNvSpPr>
          <p:nvPr/>
        </p:nvSpPr>
        <p:spPr>
          <a:xfrm>
            <a:off x="10854022" y="5563614"/>
            <a:ext cx="1366454" cy="310896"/>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en-US" sz="1400">
                <a:solidFill>
                  <a:schemeClr val="tx1"/>
                </a:solidFill>
                <a:latin typeface="Times New Roman"/>
                <a:cs typeface="Times New Roman"/>
              </a:rPr>
              <a:t>Finnbar Rooney</a:t>
            </a:r>
            <a:endParaRPr lang="en-US" sz="140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1357744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6C8E3E-7AA9-429F-8BF7-23CDBEBD5D3C}"/>
              </a:ext>
            </a:extLst>
          </p:cNvPr>
          <p:cNvSpPr>
            <a:spLocks noGrp="1"/>
          </p:cNvSpPr>
          <p:nvPr>
            <p:ph type="title"/>
          </p:nvPr>
        </p:nvSpPr>
        <p:spPr/>
        <p:txBody>
          <a:bodyPr/>
          <a:lstStyle/>
          <a:p>
            <a:r>
              <a:rPr lang="en-US">
                <a:latin typeface="Times New Roman" panose="02020603050405020304" pitchFamily="18" charset="0"/>
                <a:cs typeface="Times New Roman" panose="02020603050405020304" pitchFamily="18" charset="0"/>
              </a:rPr>
              <a:t>Concept Generation</a:t>
            </a:r>
          </a:p>
        </p:txBody>
      </p:sp>
      <p:sp>
        <p:nvSpPr>
          <p:cNvPr id="4" name="Slide Number Placeholder 3">
            <a:extLst>
              <a:ext uri="{FF2B5EF4-FFF2-40B4-BE49-F238E27FC236}">
                <a16:creationId xmlns:a16="http://schemas.microsoft.com/office/drawing/2014/main" id="{559A941B-7B05-456D-ADBA-73D81DCFFA99}"/>
              </a:ext>
            </a:extLst>
          </p:cNvPr>
          <p:cNvSpPr>
            <a:spLocks noGrp="1"/>
          </p:cNvSpPr>
          <p:nvPr>
            <p:ph type="sldNum" sz="quarter" idx="4"/>
          </p:nvPr>
        </p:nvSpPr>
        <p:spPr/>
        <p:txBody>
          <a:bodyPr/>
          <a:lstStyle/>
          <a:p>
            <a:fld id="{6F1FABC0-072B-4F22-8F9B-95A9D10B0206}" type="slidenum">
              <a:rPr lang="en-US" smtClean="0"/>
              <a:pPr/>
              <a:t>40</a:t>
            </a:fld>
            <a:endParaRPr lang="en-US"/>
          </a:p>
        </p:txBody>
      </p:sp>
      <p:sp>
        <p:nvSpPr>
          <p:cNvPr id="10" name="Content Placeholder 3">
            <a:extLst>
              <a:ext uri="{FF2B5EF4-FFF2-40B4-BE49-F238E27FC236}">
                <a16:creationId xmlns:a16="http://schemas.microsoft.com/office/drawing/2014/main" id="{6F89911F-332B-47A0-87C3-03E5F2BD9ED2}"/>
              </a:ext>
            </a:extLst>
          </p:cNvPr>
          <p:cNvSpPr txBox="1">
            <a:spLocks noGrp="1"/>
          </p:cNvSpPr>
          <p:nvPr>
            <p:ph sz="quarter" idx="11"/>
          </p:nvPr>
        </p:nvSpPr>
        <p:spPr>
          <a:xfrm>
            <a:off x="10363200" y="5611813"/>
            <a:ext cx="1828800" cy="311150"/>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400">
                <a:solidFill>
                  <a:schemeClr val="tx1"/>
                </a:solidFill>
                <a:latin typeface="Times New Roman" panose="02020603050405020304" pitchFamily="18" charset="0"/>
                <a:cs typeface="Times New Roman" panose="02020603050405020304" pitchFamily="18" charset="0"/>
              </a:rPr>
              <a:t>Finnbar Rooney</a:t>
            </a:r>
          </a:p>
        </p:txBody>
      </p:sp>
      <p:sp>
        <p:nvSpPr>
          <p:cNvPr id="3" name="TextBox 2">
            <a:extLst>
              <a:ext uri="{FF2B5EF4-FFF2-40B4-BE49-F238E27FC236}">
                <a16:creationId xmlns:a16="http://schemas.microsoft.com/office/drawing/2014/main" id="{AA9E5ACA-F5A4-46DA-BA86-424D07F8EA01}"/>
              </a:ext>
            </a:extLst>
          </p:cNvPr>
          <p:cNvSpPr txBox="1"/>
          <p:nvPr/>
        </p:nvSpPr>
        <p:spPr>
          <a:xfrm>
            <a:off x="3721455" y="5350203"/>
            <a:ext cx="4749089" cy="523220"/>
          </a:xfrm>
          <a:prstGeom prst="rect">
            <a:avLst/>
          </a:prstGeom>
          <a:noFill/>
        </p:spPr>
        <p:txBody>
          <a:bodyPr wrap="square" rtlCol="0">
            <a:spAutoFit/>
          </a:bodyPr>
          <a:lstStyle/>
          <a:p>
            <a:pPr algn="ctr"/>
            <a:r>
              <a:rPr lang="en-US" sz="2800">
                <a:latin typeface="Times New Roman" panose="02020603050405020304" pitchFamily="18" charset="0"/>
                <a:cs typeface="Times New Roman" panose="02020603050405020304" pitchFamily="18" charset="0"/>
              </a:rPr>
              <a:t>Chill Water System Schematic</a:t>
            </a:r>
          </a:p>
        </p:txBody>
      </p:sp>
      <p:sp>
        <p:nvSpPr>
          <p:cNvPr id="50" name="Rectangle 49">
            <a:extLst>
              <a:ext uri="{FF2B5EF4-FFF2-40B4-BE49-F238E27FC236}">
                <a16:creationId xmlns:a16="http://schemas.microsoft.com/office/drawing/2014/main" id="{8A586232-EE36-4C2C-8171-4D8725D93F1D}"/>
              </a:ext>
            </a:extLst>
          </p:cNvPr>
          <p:cNvSpPr/>
          <p:nvPr/>
        </p:nvSpPr>
        <p:spPr>
          <a:xfrm>
            <a:off x="10396052" y="428741"/>
            <a:ext cx="1056054" cy="22738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Content Placeholder 10" descr="Diagram&#10;&#10;Description automatically generated">
            <a:extLst>
              <a:ext uri="{FF2B5EF4-FFF2-40B4-BE49-F238E27FC236}">
                <a16:creationId xmlns:a16="http://schemas.microsoft.com/office/drawing/2014/main" id="{69FA8E48-FDBF-4472-BFC0-0D46E7518126}"/>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697065" y="287827"/>
            <a:ext cx="7360823" cy="5174123"/>
          </a:xfrm>
        </p:spPr>
      </p:pic>
    </p:spTree>
    <p:extLst>
      <p:ext uri="{BB962C8B-B14F-4D97-AF65-F5344CB8AC3E}">
        <p14:creationId xmlns:p14="http://schemas.microsoft.com/office/powerpoint/2010/main" val="286003845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6C8E3E-7AA9-429F-8BF7-23CDBEBD5D3C}"/>
              </a:ext>
            </a:extLst>
          </p:cNvPr>
          <p:cNvSpPr>
            <a:spLocks noGrp="1"/>
          </p:cNvSpPr>
          <p:nvPr>
            <p:ph type="title"/>
          </p:nvPr>
        </p:nvSpPr>
        <p:spPr/>
        <p:txBody>
          <a:bodyPr/>
          <a:lstStyle/>
          <a:p>
            <a:r>
              <a:rPr lang="en-US">
                <a:latin typeface="Times New Roman" panose="02020603050405020304" pitchFamily="18" charset="0"/>
                <a:cs typeface="Times New Roman" panose="02020603050405020304" pitchFamily="18" charset="0"/>
              </a:rPr>
              <a:t>Concept Generation</a:t>
            </a:r>
          </a:p>
        </p:txBody>
      </p:sp>
      <p:sp>
        <p:nvSpPr>
          <p:cNvPr id="4" name="Slide Number Placeholder 3">
            <a:extLst>
              <a:ext uri="{FF2B5EF4-FFF2-40B4-BE49-F238E27FC236}">
                <a16:creationId xmlns:a16="http://schemas.microsoft.com/office/drawing/2014/main" id="{559A941B-7B05-456D-ADBA-73D81DCFFA99}"/>
              </a:ext>
            </a:extLst>
          </p:cNvPr>
          <p:cNvSpPr>
            <a:spLocks noGrp="1"/>
          </p:cNvSpPr>
          <p:nvPr>
            <p:ph type="sldNum" sz="quarter" idx="4"/>
          </p:nvPr>
        </p:nvSpPr>
        <p:spPr/>
        <p:txBody>
          <a:bodyPr/>
          <a:lstStyle/>
          <a:p>
            <a:fld id="{6F1FABC0-072B-4F22-8F9B-95A9D10B0206}" type="slidenum">
              <a:rPr lang="en-US" smtClean="0"/>
              <a:pPr/>
              <a:t>41</a:t>
            </a:fld>
            <a:endParaRPr lang="en-US"/>
          </a:p>
        </p:txBody>
      </p:sp>
      <p:sp>
        <p:nvSpPr>
          <p:cNvPr id="10" name="Content Placeholder 3">
            <a:extLst>
              <a:ext uri="{FF2B5EF4-FFF2-40B4-BE49-F238E27FC236}">
                <a16:creationId xmlns:a16="http://schemas.microsoft.com/office/drawing/2014/main" id="{6F89911F-332B-47A0-87C3-03E5F2BD9ED2}"/>
              </a:ext>
            </a:extLst>
          </p:cNvPr>
          <p:cNvSpPr txBox="1">
            <a:spLocks noGrp="1"/>
          </p:cNvSpPr>
          <p:nvPr>
            <p:ph sz="quarter" idx="11"/>
          </p:nvPr>
        </p:nvSpPr>
        <p:spPr>
          <a:xfrm>
            <a:off x="10363200" y="5611813"/>
            <a:ext cx="1828800" cy="311150"/>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solidFill>
                  <a:schemeClr val="tx1"/>
                </a:solidFill>
                <a:latin typeface="Times New Roman" panose="02020603050405020304" pitchFamily="18" charset="0"/>
                <a:cs typeface="Times New Roman" panose="02020603050405020304" pitchFamily="18" charset="0"/>
              </a:rPr>
              <a:t>Nicholas Walker</a:t>
            </a:r>
          </a:p>
        </p:txBody>
      </p:sp>
      <p:sp>
        <p:nvSpPr>
          <p:cNvPr id="3" name="TextBox 2">
            <a:extLst>
              <a:ext uri="{FF2B5EF4-FFF2-40B4-BE49-F238E27FC236}">
                <a16:creationId xmlns:a16="http://schemas.microsoft.com/office/drawing/2014/main" id="{AA9E5ACA-F5A4-46DA-BA86-424D07F8EA01}"/>
              </a:ext>
            </a:extLst>
          </p:cNvPr>
          <p:cNvSpPr txBox="1"/>
          <p:nvPr/>
        </p:nvSpPr>
        <p:spPr>
          <a:xfrm>
            <a:off x="3721455" y="5373442"/>
            <a:ext cx="4749089" cy="523220"/>
          </a:xfrm>
          <a:prstGeom prst="rect">
            <a:avLst/>
          </a:prstGeom>
          <a:noFill/>
        </p:spPr>
        <p:txBody>
          <a:bodyPr wrap="square" rtlCol="0">
            <a:spAutoFit/>
          </a:bodyPr>
          <a:lstStyle/>
          <a:p>
            <a:pPr algn="ctr"/>
            <a:r>
              <a:rPr lang="en-US" sz="2800">
                <a:latin typeface="Times New Roman" panose="02020603050405020304" pitchFamily="18" charset="0"/>
                <a:cs typeface="Times New Roman" panose="02020603050405020304" pitchFamily="18" charset="0"/>
              </a:rPr>
              <a:t>Chill Water System Schematic</a:t>
            </a:r>
          </a:p>
        </p:txBody>
      </p:sp>
      <p:sp>
        <p:nvSpPr>
          <p:cNvPr id="50" name="Rectangle 49">
            <a:extLst>
              <a:ext uri="{FF2B5EF4-FFF2-40B4-BE49-F238E27FC236}">
                <a16:creationId xmlns:a16="http://schemas.microsoft.com/office/drawing/2014/main" id="{8A586232-EE36-4C2C-8171-4D8725D93F1D}"/>
              </a:ext>
            </a:extLst>
          </p:cNvPr>
          <p:cNvSpPr/>
          <p:nvPr/>
        </p:nvSpPr>
        <p:spPr>
          <a:xfrm>
            <a:off x="10396052" y="428741"/>
            <a:ext cx="1056054" cy="22738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Content Placeholder 10" descr="Diagram&#10;&#10;Description automatically generated">
            <a:extLst>
              <a:ext uri="{FF2B5EF4-FFF2-40B4-BE49-F238E27FC236}">
                <a16:creationId xmlns:a16="http://schemas.microsoft.com/office/drawing/2014/main" id="{69FA8E48-FDBF-4472-BFC0-0D46E7518126}"/>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108435" y="-5398397"/>
            <a:ext cx="17659779" cy="12413540"/>
          </a:xfrm>
        </p:spPr>
      </p:pic>
      <p:sp>
        <p:nvSpPr>
          <p:cNvPr id="8" name="TextBox 7">
            <a:extLst>
              <a:ext uri="{FF2B5EF4-FFF2-40B4-BE49-F238E27FC236}">
                <a16:creationId xmlns:a16="http://schemas.microsoft.com/office/drawing/2014/main" id="{1D258E89-906C-42C0-920A-0B3C65827761}"/>
              </a:ext>
            </a:extLst>
          </p:cNvPr>
          <p:cNvSpPr txBox="1"/>
          <p:nvPr/>
        </p:nvSpPr>
        <p:spPr>
          <a:xfrm>
            <a:off x="6660794" y="1175544"/>
            <a:ext cx="4191000" cy="830997"/>
          </a:xfrm>
          <a:prstGeom prst="rect">
            <a:avLst/>
          </a:prstGeom>
          <a:solidFill>
            <a:schemeClr val="bg1">
              <a:lumMod val="75000"/>
            </a:schemeClr>
          </a:solidFill>
          <a:ln w="28575">
            <a:solidFill>
              <a:srgbClr val="C00000"/>
            </a:solidFill>
          </a:ln>
        </p:spPr>
        <p:txBody>
          <a:bodyPr wrap="square" rtlCol="0">
            <a:spAutoFit/>
          </a:bodyPr>
          <a:lstStyle/>
          <a:p>
            <a:pPr algn="ctr"/>
            <a:r>
              <a:rPr lang="en-US" sz="2400">
                <a:latin typeface="Times New Roman" panose="02020603050405020304" pitchFamily="18" charset="0"/>
                <a:cs typeface="Times New Roman" panose="02020603050405020304" pitchFamily="18" charset="0"/>
              </a:rPr>
              <a:t>Medium Fidelity Concept:</a:t>
            </a:r>
          </a:p>
          <a:p>
            <a:pPr algn="ctr"/>
            <a:r>
              <a:rPr lang="en-US" sz="2400">
                <a:latin typeface="Times New Roman" panose="02020603050405020304" pitchFamily="18" charset="0"/>
                <a:cs typeface="Times New Roman" panose="02020603050405020304" pitchFamily="18" charset="0"/>
              </a:rPr>
              <a:t>Adding a cooling tank</a:t>
            </a:r>
          </a:p>
        </p:txBody>
      </p:sp>
    </p:spTree>
    <p:extLst>
      <p:ext uri="{BB962C8B-B14F-4D97-AF65-F5344CB8AC3E}">
        <p14:creationId xmlns:p14="http://schemas.microsoft.com/office/powerpoint/2010/main" val="17843426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6C8E3E-7AA9-429F-8BF7-23CDBEBD5D3C}"/>
              </a:ext>
            </a:extLst>
          </p:cNvPr>
          <p:cNvSpPr>
            <a:spLocks noGrp="1"/>
          </p:cNvSpPr>
          <p:nvPr>
            <p:ph type="title"/>
          </p:nvPr>
        </p:nvSpPr>
        <p:spPr/>
        <p:txBody>
          <a:bodyPr/>
          <a:lstStyle/>
          <a:p>
            <a:r>
              <a:rPr lang="en-US">
                <a:latin typeface="Times New Roman" panose="02020603050405020304" pitchFamily="18" charset="0"/>
                <a:cs typeface="Times New Roman" panose="02020603050405020304" pitchFamily="18" charset="0"/>
              </a:rPr>
              <a:t>Concept Generation</a:t>
            </a:r>
          </a:p>
        </p:txBody>
      </p:sp>
      <p:sp>
        <p:nvSpPr>
          <p:cNvPr id="4" name="Slide Number Placeholder 3">
            <a:extLst>
              <a:ext uri="{FF2B5EF4-FFF2-40B4-BE49-F238E27FC236}">
                <a16:creationId xmlns:a16="http://schemas.microsoft.com/office/drawing/2014/main" id="{559A941B-7B05-456D-ADBA-73D81DCFFA99}"/>
              </a:ext>
            </a:extLst>
          </p:cNvPr>
          <p:cNvSpPr>
            <a:spLocks noGrp="1"/>
          </p:cNvSpPr>
          <p:nvPr>
            <p:ph type="sldNum" sz="quarter" idx="4"/>
          </p:nvPr>
        </p:nvSpPr>
        <p:spPr/>
        <p:txBody>
          <a:bodyPr/>
          <a:lstStyle/>
          <a:p>
            <a:fld id="{6F1FABC0-072B-4F22-8F9B-95A9D10B0206}" type="slidenum">
              <a:rPr lang="en-US" smtClean="0"/>
              <a:pPr/>
              <a:t>42</a:t>
            </a:fld>
            <a:endParaRPr lang="en-US"/>
          </a:p>
        </p:txBody>
      </p:sp>
      <p:sp>
        <p:nvSpPr>
          <p:cNvPr id="10" name="Content Placeholder 3">
            <a:extLst>
              <a:ext uri="{FF2B5EF4-FFF2-40B4-BE49-F238E27FC236}">
                <a16:creationId xmlns:a16="http://schemas.microsoft.com/office/drawing/2014/main" id="{6F89911F-332B-47A0-87C3-03E5F2BD9ED2}"/>
              </a:ext>
            </a:extLst>
          </p:cNvPr>
          <p:cNvSpPr txBox="1">
            <a:spLocks noGrp="1"/>
          </p:cNvSpPr>
          <p:nvPr>
            <p:ph sz="quarter" idx="11"/>
          </p:nvPr>
        </p:nvSpPr>
        <p:spPr>
          <a:xfrm>
            <a:off x="10363200" y="5611813"/>
            <a:ext cx="1828800" cy="311150"/>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solidFill>
                  <a:schemeClr val="tx1"/>
                </a:solidFill>
                <a:latin typeface="Times New Roman" panose="02020603050405020304" pitchFamily="18" charset="0"/>
                <a:cs typeface="Times New Roman" panose="02020603050405020304" pitchFamily="18" charset="0"/>
              </a:rPr>
              <a:t>Nicholas Walker</a:t>
            </a:r>
          </a:p>
        </p:txBody>
      </p:sp>
      <p:sp>
        <p:nvSpPr>
          <p:cNvPr id="3" name="TextBox 2">
            <a:extLst>
              <a:ext uri="{FF2B5EF4-FFF2-40B4-BE49-F238E27FC236}">
                <a16:creationId xmlns:a16="http://schemas.microsoft.com/office/drawing/2014/main" id="{AA9E5ACA-F5A4-46DA-BA86-424D07F8EA01}"/>
              </a:ext>
            </a:extLst>
          </p:cNvPr>
          <p:cNvSpPr txBox="1"/>
          <p:nvPr/>
        </p:nvSpPr>
        <p:spPr>
          <a:xfrm>
            <a:off x="3721455" y="5373442"/>
            <a:ext cx="4749089" cy="523220"/>
          </a:xfrm>
          <a:prstGeom prst="rect">
            <a:avLst/>
          </a:prstGeom>
          <a:noFill/>
        </p:spPr>
        <p:txBody>
          <a:bodyPr wrap="square" rtlCol="0">
            <a:spAutoFit/>
          </a:bodyPr>
          <a:lstStyle/>
          <a:p>
            <a:pPr algn="ctr"/>
            <a:r>
              <a:rPr lang="en-US" sz="2800">
                <a:latin typeface="Times New Roman" panose="02020603050405020304" pitchFamily="18" charset="0"/>
                <a:cs typeface="Times New Roman" panose="02020603050405020304" pitchFamily="18" charset="0"/>
              </a:rPr>
              <a:t>Chill Water System Schematic</a:t>
            </a:r>
          </a:p>
        </p:txBody>
      </p:sp>
      <p:sp>
        <p:nvSpPr>
          <p:cNvPr id="50" name="Rectangle 49">
            <a:extLst>
              <a:ext uri="{FF2B5EF4-FFF2-40B4-BE49-F238E27FC236}">
                <a16:creationId xmlns:a16="http://schemas.microsoft.com/office/drawing/2014/main" id="{8A586232-EE36-4C2C-8171-4D8725D93F1D}"/>
              </a:ext>
            </a:extLst>
          </p:cNvPr>
          <p:cNvSpPr/>
          <p:nvPr/>
        </p:nvSpPr>
        <p:spPr>
          <a:xfrm>
            <a:off x="10396052" y="428741"/>
            <a:ext cx="1056054" cy="22738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Content Placeholder 10" descr="Diagram&#10;&#10;Description automatically generated">
            <a:extLst>
              <a:ext uri="{FF2B5EF4-FFF2-40B4-BE49-F238E27FC236}">
                <a16:creationId xmlns:a16="http://schemas.microsoft.com/office/drawing/2014/main" id="{69FA8E48-FDBF-4472-BFC0-0D46E7518126}"/>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241937" y="-310108"/>
            <a:ext cx="17659779" cy="12413540"/>
          </a:xfrm>
        </p:spPr>
      </p:pic>
      <p:sp>
        <p:nvSpPr>
          <p:cNvPr id="8" name="TextBox 7">
            <a:extLst>
              <a:ext uri="{FF2B5EF4-FFF2-40B4-BE49-F238E27FC236}">
                <a16:creationId xmlns:a16="http://schemas.microsoft.com/office/drawing/2014/main" id="{BBA1A426-97F6-4CA1-8A53-49190B26E501}"/>
              </a:ext>
            </a:extLst>
          </p:cNvPr>
          <p:cNvSpPr txBox="1"/>
          <p:nvPr/>
        </p:nvSpPr>
        <p:spPr>
          <a:xfrm>
            <a:off x="2555323" y="428740"/>
            <a:ext cx="4191000" cy="830997"/>
          </a:xfrm>
          <a:prstGeom prst="rect">
            <a:avLst/>
          </a:prstGeom>
          <a:solidFill>
            <a:schemeClr val="bg1">
              <a:lumMod val="75000"/>
            </a:schemeClr>
          </a:solidFill>
          <a:ln w="28575">
            <a:solidFill>
              <a:srgbClr val="C00000"/>
            </a:solidFill>
          </a:ln>
        </p:spPr>
        <p:txBody>
          <a:bodyPr wrap="square" rtlCol="0">
            <a:spAutoFit/>
          </a:bodyPr>
          <a:lstStyle/>
          <a:p>
            <a:pPr algn="ctr"/>
            <a:r>
              <a:rPr lang="en-US" sz="2400">
                <a:latin typeface="Times New Roman" panose="02020603050405020304" pitchFamily="18" charset="0"/>
                <a:cs typeface="Times New Roman" panose="02020603050405020304" pitchFamily="18" charset="0"/>
              </a:rPr>
              <a:t>High Fidelity Concept:</a:t>
            </a:r>
          </a:p>
          <a:p>
            <a:pPr algn="ctr"/>
            <a:r>
              <a:rPr lang="en-US" sz="2400">
                <a:latin typeface="Times New Roman" panose="02020603050405020304" pitchFamily="18" charset="0"/>
                <a:cs typeface="Times New Roman" panose="02020603050405020304" pitchFamily="18" charset="0"/>
              </a:rPr>
              <a:t>Optimizing the chillers</a:t>
            </a:r>
          </a:p>
        </p:txBody>
      </p:sp>
      <p:sp>
        <p:nvSpPr>
          <p:cNvPr id="9" name="TextBox 8">
            <a:extLst>
              <a:ext uri="{FF2B5EF4-FFF2-40B4-BE49-F238E27FC236}">
                <a16:creationId xmlns:a16="http://schemas.microsoft.com/office/drawing/2014/main" id="{9DE5096F-29B5-4193-A554-7A13AAA541C2}"/>
              </a:ext>
            </a:extLst>
          </p:cNvPr>
          <p:cNvSpPr txBox="1"/>
          <p:nvPr/>
        </p:nvSpPr>
        <p:spPr>
          <a:xfrm>
            <a:off x="7962899" y="428741"/>
            <a:ext cx="4191000" cy="830997"/>
          </a:xfrm>
          <a:prstGeom prst="rect">
            <a:avLst/>
          </a:prstGeom>
          <a:solidFill>
            <a:schemeClr val="bg1">
              <a:lumMod val="75000"/>
            </a:schemeClr>
          </a:solidFill>
          <a:ln w="28575">
            <a:solidFill>
              <a:srgbClr val="C00000"/>
            </a:solidFill>
          </a:ln>
        </p:spPr>
        <p:txBody>
          <a:bodyPr wrap="square" rtlCol="0">
            <a:spAutoFit/>
          </a:bodyPr>
          <a:lstStyle/>
          <a:p>
            <a:pPr algn="ctr"/>
            <a:r>
              <a:rPr lang="en-US" sz="2400">
                <a:latin typeface="Times New Roman" panose="02020603050405020304" pitchFamily="18" charset="0"/>
                <a:cs typeface="Times New Roman" panose="02020603050405020304" pitchFamily="18" charset="0"/>
              </a:rPr>
              <a:t>Medium Fidelity Concept:</a:t>
            </a:r>
          </a:p>
          <a:p>
            <a:pPr algn="ctr"/>
            <a:r>
              <a:rPr lang="en-US" sz="2400">
                <a:latin typeface="Times New Roman" panose="02020603050405020304" pitchFamily="18" charset="0"/>
                <a:cs typeface="Times New Roman" panose="02020603050405020304" pitchFamily="18" charset="0"/>
              </a:rPr>
              <a:t>Add a 5</a:t>
            </a:r>
            <a:r>
              <a:rPr lang="en-US" sz="2400" baseline="30000">
                <a:latin typeface="Times New Roman" panose="02020603050405020304" pitchFamily="18" charset="0"/>
                <a:cs typeface="Times New Roman" panose="02020603050405020304" pitchFamily="18" charset="0"/>
              </a:rPr>
              <a:t>th</a:t>
            </a:r>
            <a:r>
              <a:rPr lang="en-US" sz="2400">
                <a:latin typeface="Times New Roman" panose="02020603050405020304" pitchFamily="18" charset="0"/>
                <a:cs typeface="Times New Roman" panose="02020603050405020304" pitchFamily="18" charset="0"/>
              </a:rPr>
              <a:t> chiller</a:t>
            </a:r>
          </a:p>
        </p:txBody>
      </p:sp>
    </p:spTree>
    <p:extLst>
      <p:ext uri="{BB962C8B-B14F-4D97-AF65-F5344CB8AC3E}">
        <p14:creationId xmlns:p14="http://schemas.microsoft.com/office/powerpoint/2010/main" val="43150098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6C8E3E-7AA9-429F-8BF7-23CDBEBD5D3C}"/>
              </a:ext>
            </a:extLst>
          </p:cNvPr>
          <p:cNvSpPr>
            <a:spLocks noGrp="1"/>
          </p:cNvSpPr>
          <p:nvPr>
            <p:ph type="title"/>
          </p:nvPr>
        </p:nvSpPr>
        <p:spPr/>
        <p:txBody>
          <a:bodyPr/>
          <a:lstStyle/>
          <a:p>
            <a:r>
              <a:rPr lang="en-US">
                <a:latin typeface="Times New Roman" panose="02020603050405020304" pitchFamily="18" charset="0"/>
                <a:cs typeface="Times New Roman" panose="02020603050405020304" pitchFamily="18" charset="0"/>
              </a:rPr>
              <a:t>Concept Generation</a:t>
            </a:r>
          </a:p>
        </p:txBody>
      </p:sp>
      <p:sp>
        <p:nvSpPr>
          <p:cNvPr id="4" name="Slide Number Placeholder 3">
            <a:extLst>
              <a:ext uri="{FF2B5EF4-FFF2-40B4-BE49-F238E27FC236}">
                <a16:creationId xmlns:a16="http://schemas.microsoft.com/office/drawing/2014/main" id="{559A941B-7B05-456D-ADBA-73D81DCFFA99}"/>
              </a:ext>
            </a:extLst>
          </p:cNvPr>
          <p:cNvSpPr>
            <a:spLocks noGrp="1"/>
          </p:cNvSpPr>
          <p:nvPr>
            <p:ph type="sldNum" sz="quarter" idx="4"/>
          </p:nvPr>
        </p:nvSpPr>
        <p:spPr/>
        <p:txBody>
          <a:bodyPr/>
          <a:lstStyle/>
          <a:p>
            <a:fld id="{6F1FABC0-072B-4F22-8F9B-95A9D10B0206}" type="slidenum">
              <a:rPr lang="en-US" smtClean="0"/>
              <a:pPr/>
              <a:t>43</a:t>
            </a:fld>
            <a:endParaRPr lang="en-US"/>
          </a:p>
        </p:txBody>
      </p:sp>
      <p:sp>
        <p:nvSpPr>
          <p:cNvPr id="3" name="TextBox 2">
            <a:extLst>
              <a:ext uri="{FF2B5EF4-FFF2-40B4-BE49-F238E27FC236}">
                <a16:creationId xmlns:a16="http://schemas.microsoft.com/office/drawing/2014/main" id="{AA9E5ACA-F5A4-46DA-BA86-424D07F8EA01}"/>
              </a:ext>
            </a:extLst>
          </p:cNvPr>
          <p:cNvSpPr txBox="1"/>
          <p:nvPr/>
        </p:nvSpPr>
        <p:spPr>
          <a:xfrm>
            <a:off x="3721455" y="5373442"/>
            <a:ext cx="4749089" cy="523220"/>
          </a:xfrm>
          <a:prstGeom prst="rect">
            <a:avLst/>
          </a:prstGeom>
          <a:noFill/>
        </p:spPr>
        <p:txBody>
          <a:bodyPr wrap="square" rtlCol="0">
            <a:spAutoFit/>
          </a:bodyPr>
          <a:lstStyle/>
          <a:p>
            <a:pPr algn="ctr"/>
            <a:r>
              <a:rPr lang="en-US" sz="2800">
                <a:latin typeface="Times New Roman" panose="02020603050405020304" pitchFamily="18" charset="0"/>
                <a:cs typeface="Times New Roman" panose="02020603050405020304" pitchFamily="18" charset="0"/>
              </a:rPr>
              <a:t>Chill Water System Schematic</a:t>
            </a:r>
          </a:p>
        </p:txBody>
      </p:sp>
      <p:sp>
        <p:nvSpPr>
          <p:cNvPr id="50" name="Rectangle 49">
            <a:extLst>
              <a:ext uri="{FF2B5EF4-FFF2-40B4-BE49-F238E27FC236}">
                <a16:creationId xmlns:a16="http://schemas.microsoft.com/office/drawing/2014/main" id="{8A586232-EE36-4C2C-8171-4D8725D93F1D}"/>
              </a:ext>
            </a:extLst>
          </p:cNvPr>
          <p:cNvSpPr/>
          <p:nvPr/>
        </p:nvSpPr>
        <p:spPr>
          <a:xfrm>
            <a:off x="10396052" y="428741"/>
            <a:ext cx="1056054" cy="22738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Content Placeholder 10" descr="Diagram&#10;&#10;Description automatically generated">
            <a:extLst>
              <a:ext uri="{FF2B5EF4-FFF2-40B4-BE49-F238E27FC236}">
                <a16:creationId xmlns:a16="http://schemas.microsoft.com/office/drawing/2014/main" id="{69FA8E48-FDBF-4472-BFC0-0D46E7518126}"/>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305979" y="0"/>
            <a:ext cx="17659779" cy="12413540"/>
          </a:xfrm>
        </p:spPr>
      </p:pic>
      <p:sp>
        <p:nvSpPr>
          <p:cNvPr id="8" name="TextBox 7">
            <a:extLst>
              <a:ext uri="{FF2B5EF4-FFF2-40B4-BE49-F238E27FC236}">
                <a16:creationId xmlns:a16="http://schemas.microsoft.com/office/drawing/2014/main" id="{652122C6-E76E-4981-8D25-E303F74368B5}"/>
              </a:ext>
            </a:extLst>
          </p:cNvPr>
          <p:cNvSpPr txBox="1"/>
          <p:nvPr/>
        </p:nvSpPr>
        <p:spPr>
          <a:xfrm>
            <a:off x="5116453" y="361173"/>
            <a:ext cx="4191000" cy="1200329"/>
          </a:xfrm>
          <a:prstGeom prst="rect">
            <a:avLst/>
          </a:prstGeom>
          <a:solidFill>
            <a:schemeClr val="bg1">
              <a:lumMod val="75000"/>
            </a:schemeClr>
          </a:solidFill>
          <a:ln w="28575">
            <a:solidFill>
              <a:srgbClr val="C00000"/>
            </a:solidFill>
          </a:ln>
        </p:spPr>
        <p:txBody>
          <a:bodyPr wrap="square" rtlCol="0">
            <a:spAutoFit/>
          </a:bodyPr>
          <a:lstStyle/>
          <a:p>
            <a:pPr algn="ctr"/>
            <a:r>
              <a:rPr lang="en-US" sz="2400">
                <a:latin typeface="Times New Roman" panose="02020603050405020304" pitchFamily="18" charset="0"/>
                <a:cs typeface="Times New Roman" panose="02020603050405020304" pitchFamily="18" charset="0"/>
              </a:rPr>
              <a:t>High Fidelity Concept:</a:t>
            </a:r>
          </a:p>
          <a:p>
            <a:pPr algn="ctr"/>
            <a:r>
              <a:rPr lang="en-US" sz="2400">
                <a:latin typeface="Times New Roman" panose="02020603050405020304" pitchFamily="18" charset="0"/>
                <a:cs typeface="Times New Roman" panose="02020603050405020304" pitchFamily="18" charset="0"/>
              </a:rPr>
              <a:t>Variable speed fans on the cooling tower</a:t>
            </a:r>
          </a:p>
        </p:txBody>
      </p:sp>
    </p:spTree>
    <p:extLst>
      <p:ext uri="{BB962C8B-B14F-4D97-AF65-F5344CB8AC3E}">
        <p14:creationId xmlns:p14="http://schemas.microsoft.com/office/powerpoint/2010/main" val="191035822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6C8E3E-7AA9-429F-8BF7-23CDBEBD5D3C}"/>
              </a:ext>
            </a:extLst>
          </p:cNvPr>
          <p:cNvSpPr>
            <a:spLocks noGrp="1"/>
          </p:cNvSpPr>
          <p:nvPr>
            <p:ph type="title"/>
          </p:nvPr>
        </p:nvSpPr>
        <p:spPr/>
        <p:txBody>
          <a:bodyPr/>
          <a:lstStyle/>
          <a:p>
            <a:r>
              <a:rPr lang="en-US">
                <a:latin typeface="Times New Roman" panose="02020603050405020304" pitchFamily="18" charset="0"/>
                <a:cs typeface="Times New Roman" panose="02020603050405020304" pitchFamily="18" charset="0"/>
              </a:rPr>
              <a:t>Concept Generation</a:t>
            </a:r>
          </a:p>
        </p:txBody>
      </p:sp>
      <p:sp>
        <p:nvSpPr>
          <p:cNvPr id="4" name="Slide Number Placeholder 3">
            <a:extLst>
              <a:ext uri="{FF2B5EF4-FFF2-40B4-BE49-F238E27FC236}">
                <a16:creationId xmlns:a16="http://schemas.microsoft.com/office/drawing/2014/main" id="{559A941B-7B05-456D-ADBA-73D81DCFFA99}"/>
              </a:ext>
            </a:extLst>
          </p:cNvPr>
          <p:cNvSpPr>
            <a:spLocks noGrp="1"/>
          </p:cNvSpPr>
          <p:nvPr>
            <p:ph type="sldNum" sz="quarter" idx="4"/>
          </p:nvPr>
        </p:nvSpPr>
        <p:spPr/>
        <p:txBody>
          <a:bodyPr/>
          <a:lstStyle/>
          <a:p>
            <a:fld id="{6F1FABC0-072B-4F22-8F9B-95A9D10B0206}" type="slidenum">
              <a:rPr lang="en-US" smtClean="0"/>
              <a:pPr/>
              <a:t>44</a:t>
            </a:fld>
            <a:endParaRPr lang="en-US"/>
          </a:p>
        </p:txBody>
      </p:sp>
      <p:sp>
        <p:nvSpPr>
          <p:cNvPr id="10" name="Content Placeholder 3">
            <a:extLst>
              <a:ext uri="{FF2B5EF4-FFF2-40B4-BE49-F238E27FC236}">
                <a16:creationId xmlns:a16="http://schemas.microsoft.com/office/drawing/2014/main" id="{6F89911F-332B-47A0-87C3-03E5F2BD9ED2}"/>
              </a:ext>
            </a:extLst>
          </p:cNvPr>
          <p:cNvSpPr txBox="1">
            <a:spLocks noGrp="1"/>
          </p:cNvSpPr>
          <p:nvPr>
            <p:ph sz="quarter" idx="11"/>
          </p:nvPr>
        </p:nvSpPr>
        <p:spPr>
          <a:xfrm>
            <a:off x="10363200" y="5611813"/>
            <a:ext cx="1828800" cy="311150"/>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solidFill>
                  <a:schemeClr val="tx1"/>
                </a:solidFill>
                <a:latin typeface="Times New Roman" panose="02020603050405020304" pitchFamily="18" charset="0"/>
                <a:cs typeface="Times New Roman" panose="02020603050405020304" pitchFamily="18" charset="0"/>
              </a:rPr>
              <a:t>Nicholas Walker</a:t>
            </a:r>
          </a:p>
        </p:txBody>
      </p:sp>
      <p:sp>
        <p:nvSpPr>
          <p:cNvPr id="3" name="TextBox 2">
            <a:extLst>
              <a:ext uri="{FF2B5EF4-FFF2-40B4-BE49-F238E27FC236}">
                <a16:creationId xmlns:a16="http://schemas.microsoft.com/office/drawing/2014/main" id="{AA9E5ACA-F5A4-46DA-BA86-424D07F8EA01}"/>
              </a:ext>
            </a:extLst>
          </p:cNvPr>
          <p:cNvSpPr txBox="1"/>
          <p:nvPr/>
        </p:nvSpPr>
        <p:spPr>
          <a:xfrm>
            <a:off x="3721455" y="5373442"/>
            <a:ext cx="4749089" cy="523220"/>
          </a:xfrm>
          <a:prstGeom prst="rect">
            <a:avLst/>
          </a:prstGeom>
          <a:noFill/>
        </p:spPr>
        <p:txBody>
          <a:bodyPr wrap="square" rtlCol="0">
            <a:spAutoFit/>
          </a:bodyPr>
          <a:lstStyle/>
          <a:p>
            <a:pPr algn="ctr"/>
            <a:r>
              <a:rPr lang="en-US" sz="2800">
                <a:latin typeface="Times New Roman" panose="02020603050405020304" pitchFamily="18" charset="0"/>
                <a:cs typeface="Times New Roman" panose="02020603050405020304" pitchFamily="18" charset="0"/>
              </a:rPr>
              <a:t>Chill Water System Schematic</a:t>
            </a:r>
          </a:p>
        </p:txBody>
      </p:sp>
      <p:sp>
        <p:nvSpPr>
          <p:cNvPr id="50" name="Rectangle 49">
            <a:extLst>
              <a:ext uri="{FF2B5EF4-FFF2-40B4-BE49-F238E27FC236}">
                <a16:creationId xmlns:a16="http://schemas.microsoft.com/office/drawing/2014/main" id="{8A586232-EE36-4C2C-8171-4D8725D93F1D}"/>
              </a:ext>
            </a:extLst>
          </p:cNvPr>
          <p:cNvSpPr/>
          <p:nvPr/>
        </p:nvSpPr>
        <p:spPr>
          <a:xfrm>
            <a:off x="10396052" y="428741"/>
            <a:ext cx="1056054" cy="22738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Content Placeholder 10" descr="Diagram&#10;&#10;Description automatically generated">
            <a:extLst>
              <a:ext uri="{FF2B5EF4-FFF2-40B4-BE49-F238E27FC236}">
                <a16:creationId xmlns:a16="http://schemas.microsoft.com/office/drawing/2014/main" id="{69FA8E48-FDBF-4472-BFC0-0D46E7518126}"/>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872879" y="-1234380"/>
            <a:ext cx="17659779" cy="12413540"/>
          </a:xfrm>
        </p:spPr>
      </p:pic>
      <p:sp>
        <p:nvSpPr>
          <p:cNvPr id="9" name="TextBox 8">
            <a:extLst>
              <a:ext uri="{FF2B5EF4-FFF2-40B4-BE49-F238E27FC236}">
                <a16:creationId xmlns:a16="http://schemas.microsoft.com/office/drawing/2014/main" id="{BF4319D4-23D6-4953-AD2E-7E7DD0FC7B6E}"/>
              </a:ext>
            </a:extLst>
          </p:cNvPr>
          <p:cNvSpPr txBox="1"/>
          <p:nvPr/>
        </p:nvSpPr>
        <p:spPr>
          <a:xfrm>
            <a:off x="3721455" y="4361959"/>
            <a:ext cx="4191000" cy="830997"/>
          </a:xfrm>
          <a:prstGeom prst="rect">
            <a:avLst/>
          </a:prstGeom>
          <a:solidFill>
            <a:schemeClr val="bg1">
              <a:lumMod val="75000"/>
            </a:schemeClr>
          </a:solidFill>
          <a:ln w="28575">
            <a:solidFill>
              <a:srgbClr val="C00000"/>
            </a:solidFill>
          </a:ln>
        </p:spPr>
        <p:txBody>
          <a:bodyPr wrap="square" rtlCol="0">
            <a:spAutoFit/>
          </a:bodyPr>
          <a:lstStyle/>
          <a:p>
            <a:pPr algn="ctr"/>
            <a:r>
              <a:rPr lang="en-US" sz="2400">
                <a:latin typeface="Times New Roman" panose="02020603050405020304" pitchFamily="18" charset="0"/>
                <a:cs typeface="Times New Roman" panose="02020603050405020304" pitchFamily="18" charset="0"/>
              </a:rPr>
              <a:t>High Fidelity Concept:</a:t>
            </a:r>
          </a:p>
          <a:p>
            <a:pPr algn="ctr"/>
            <a:r>
              <a:rPr lang="en-US" sz="2400">
                <a:latin typeface="Times New Roman" panose="02020603050405020304" pitchFamily="18" charset="0"/>
                <a:cs typeface="Times New Roman" panose="02020603050405020304" pitchFamily="18" charset="0"/>
              </a:rPr>
              <a:t>Optimizing the water pumps</a:t>
            </a:r>
          </a:p>
        </p:txBody>
      </p:sp>
    </p:spTree>
    <p:extLst>
      <p:ext uri="{BB962C8B-B14F-4D97-AF65-F5344CB8AC3E}">
        <p14:creationId xmlns:p14="http://schemas.microsoft.com/office/powerpoint/2010/main" val="19399829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E9E202D-B0D9-467F-8CB7-A6850F2FACD8}"/>
              </a:ext>
            </a:extLst>
          </p:cNvPr>
          <p:cNvSpPr>
            <a:spLocks noGrp="1"/>
          </p:cNvSpPr>
          <p:nvPr>
            <p:ph type="title"/>
          </p:nvPr>
        </p:nvSpPr>
        <p:spPr/>
        <p:txBody>
          <a:bodyPr/>
          <a:lstStyle/>
          <a:p>
            <a:r>
              <a:rPr lang="en-US"/>
              <a:t>Embodiment</a:t>
            </a:r>
          </a:p>
        </p:txBody>
      </p:sp>
      <p:sp>
        <p:nvSpPr>
          <p:cNvPr id="7" name="Text Placeholder 6">
            <a:extLst>
              <a:ext uri="{FF2B5EF4-FFF2-40B4-BE49-F238E27FC236}">
                <a16:creationId xmlns:a16="http://schemas.microsoft.com/office/drawing/2014/main" id="{F090BB67-C92B-44EF-8EA7-971A08187A2A}"/>
              </a:ext>
            </a:extLst>
          </p:cNvPr>
          <p:cNvSpPr>
            <a:spLocks noGrp="1"/>
          </p:cNvSpPr>
          <p:nvPr>
            <p:ph type="body" idx="1"/>
          </p:nvPr>
        </p:nvSpPr>
        <p:spPr/>
        <p:txBody>
          <a:bodyPr/>
          <a:lstStyle/>
          <a:p>
            <a:r>
              <a:rPr lang="en-US"/>
              <a:t>Upcoming Presenter’s Name</a:t>
            </a:r>
          </a:p>
        </p:txBody>
      </p:sp>
      <p:sp>
        <p:nvSpPr>
          <p:cNvPr id="3" name="Slide Number Placeholder 2">
            <a:extLst>
              <a:ext uri="{FF2B5EF4-FFF2-40B4-BE49-F238E27FC236}">
                <a16:creationId xmlns:a16="http://schemas.microsoft.com/office/drawing/2014/main" id="{3CCA516C-FA78-4153-BE55-9E46A8334943}"/>
              </a:ext>
            </a:extLst>
          </p:cNvPr>
          <p:cNvSpPr>
            <a:spLocks noGrp="1"/>
          </p:cNvSpPr>
          <p:nvPr>
            <p:ph type="sldNum" sz="quarter" idx="12"/>
          </p:nvPr>
        </p:nvSpPr>
        <p:spPr/>
        <p:txBody>
          <a:bodyPr/>
          <a:lstStyle/>
          <a:p>
            <a:fld id="{6F1FABC0-072B-4F22-8F9B-95A9D10B0206}" type="slidenum">
              <a:rPr lang="en-US" smtClean="0"/>
              <a:pPr/>
              <a:t>45</a:t>
            </a:fld>
            <a:endParaRPr lang="en-US"/>
          </a:p>
        </p:txBody>
      </p:sp>
    </p:spTree>
    <p:extLst>
      <p:ext uri="{BB962C8B-B14F-4D97-AF65-F5344CB8AC3E}">
        <p14:creationId xmlns:p14="http://schemas.microsoft.com/office/powerpoint/2010/main" val="308553902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7EA7D57-914C-4646-BB8D-F6DAB3E3B498}"/>
              </a:ext>
            </a:extLst>
          </p:cNvPr>
          <p:cNvSpPr>
            <a:spLocks noGrp="1"/>
          </p:cNvSpPr>
          <p:nvPr>
            <p:ph type="sldNum" sz="quarter" idx="4"/>
          </p:nvPr>
        </p:nvSpPr>
        <p:spPr/>
        <p:txBody>
          <a:bodyPr/>
          <a:lstStyle/>
          <a:p>
            <a:fld id="{6F1FABC0-072B-4F22-8F9B-95A9D10B0206}" type="slidenum">
              <a:rPr lang="en-US" smtClean="0"/>
              <a:pPr/>
              <a:t>46</a:t>
            </a:fld>
            <a:endParaRPr lang="en-US"/>
          </a:p>
        </p:txBody>
      </p:sp>
      <p:sp>
        <p:nvSpPr>
          <p:cNvPr id="5" name="Content Placeholder 4">
            <a:extLst>
              <a:ext uri="{FF2B5EF4-FFF2-40B4-BE49-F238E27FC236}">
                <a16:creationId xmlns:a16="http://schemas.microsoft.com/office/drawing/2014/main" id="{497B7445-A05B-4400-A223-F19A9CB43E34}"/>
              </a:ext>
            </a:extLst>
          </p:cNvPr>
          <p:cNvSpPr>
            <a:spLocks noGrp="1"/>
          </p:cNvSpPr>
          <p:nvPr>
            <p:ph sz="quarter" idx="11"/>
          </p:nvPr>
        </p:nvSpPr>
        <p:spPr/>
        <p:txBody>
          <a:bodyPr/>
          <a:lstStyle/>
          <a:p>
            <a:endParaRPr lang="en-US"/>
          </a:p>
        </p:txBody>
      </p:sp>
    </p:spTree>
    <p:extLst>
      <p:ext uri="{BB962C8B-B14F-4D97-AF65-F5344CB8AC3E}">
        <p14:creationId xmlns:p14="http://schemas.microsoft.com/office/powerpoint/2010/main" val="414837431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D961FB-DA45-4D90-A567-07D5E9BDB15A}"/>
              </a:ext>
            </a:extLst>
          </p:cNvPr>
          <p:cNvSpPr>
            <a:spLocks noGrp="1"/>
          </p:cNvSpPr>
          <p:nvPr>
            <p:ph type="title"/>
          </p:nvPr>
        </p:nvSpPr>
        <p:spPr/>
        <p:txBody>
          <a:bodyPr/>
          <a:lstStyle/>
          <a:p>
            <a:r>
              <a:rPr lang="en-US">
                <a:latin typeface="Times New Roman" panose="02020603050405020304" pitchFamily="18" charset="0"/>
                <a:cs typeface="Times New Roman" panose="02020603050405020304" pitchFamily="18" charset="0"/>
              </a:rPr>
              <a:t>Background</a:t>
            </a:r>
          </a:p>
        </p:txBody>
      </p:sp>
      <p:sp>
        <p:nvSpPr>
          <p:cNvPr id="4" name="Slide Number Placeholder 3">
            <a:extLst>
              <a:ext uri="{FF2B5EF4-FFF2-40B4-BE49-F238E27FC236}">
                <a16:creationId xmlns:a16="http://schemas.microsoft.com/office/drawing/2014/main" id="{59B3020E-DC85-4075-BA08-89FBEFE36118}"/>
              </a:ext>
            </a:extLst>
          </p:cNvPr>
          <p:cNvSpPr>
            <a:spLocks noGrp="1"/>
          </p:cNvSpPr>
          <p:nvPr>
            <p:ph type="sldNum" sz="quarter" idx="4"/>
          </p:nvPr>
        </p:nvSpPr>
        <p:spPr/>
        <p:txBody>
          <a:bodyPr/>
          <a:lstStyle/>
          <a:p>
            <a:fld id="{6F1FABC0-072B-4F22-8F9B-95A9D10B0206}" type="slidenum">
              <a:rPr lang="en-US" smtClean="0"/>
              <a:pPr/>
              <a:t>47</a:t>
            </a:fld>
            <a:endParaRPr lang="en-US"/>
          </a:p>
        </p:txBody>
      </p:sp>
      <p:pic>
        <p:nvPicPr>
          <p:cNvPr id="1026" name="Picture 2" descr="The largest and highest powered magnet lab in the world - MagLab">
            <a:extLst>
              <a:ext uri="{FF2B5EF4-FFF2-40B4-BE49-F238E27FC236}">
                <a16:creationId xmlns:a16="http://schemas.microsoft.com/office/drawing/2014/main" id="{0636DBD1-8B0D-D942-8562-52E7633FFDF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973" y="2686050"/>
            <a:ext cx="5270500" cy="14859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Trane - Wikipedia">
            <a:extLst>
              <a:ext uri="{FF2B5EF4-FFF2-40B4-BE49-F238E27FC236}">
                <a16:creationId xmlns:a16="http://schemas.microsoft.com/office/drawing/2014/main" id="{FEDF5519-EBC1-AD4D-9629-59DC0062088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80473" y="2572216"/>
            <a:ext cx="6096001" cy="2036763"/>
          </a:xfrm>
          <a:prstGeom prst="rect">
            <a:avLst/>
          </a:prstGeom>
          <a:noFill/>
          <a:extLst>
            <a:ext uri="{909E8E84-426E-40DD-AFC4-6F175D3DCCD1}">
              <a14:hiddenFill xmlns:a14="http://schemas.microsoft.com/office/drawing/2010/main">
                <a:solidFill>
                  <a:srgbClr val="FFFFFF"/>
                </a:solidFill>
              </a14:hiddenFill>
            </a:ext>
          </a:extLst>
        </p:spPr>
      </p:pic>
      <p:sp>
        <p:nvSpPr>
          <p:cNvPr id="8" name="Content Placeholder 3">
            <a:extLst>
              <a:ext uri="{FF2B5EF4-FFF2-40B4-BE49-F238E27FC236}">
                <a16:creationId xmlns:a16="http://schemas.microsoft.com/office/drawing/2014/main" id="{3B174CBB-F172-46EE-8B69-F2F890D08C62}"/>
              </a:ext>
            </a:extLst>
          </p:cNvPr>
          <p:cNvSpPr txBox="1">
            <a:spLocks/>
          </p:cNvSpPr>
          <p:nvPr/>
        </p:nvSpPr>
        <p:spPr>
          <a:xfrm>
            <a:off x="10283072" y="5611399"/>
            <a:ext cx="1828800" cy="310896"/>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atin typeface="Times New Roman" panose="02020603050405020304" pitchFamily="18" charset="0"/>
                <a:cs typeface="Times New Roman" panose="02020603050405020304" pitchFamily="18" charset="0"/>
              </a:rPr>
              <a:t>Bianca Marius</a:t>
            </a:r>
          </a:p>
        </p:txBody>
      </p:sp>
    </p:spTree>
    <p:extLst>
      <p:ext uri="{BB962C8B-B14F-4D97-AF65-F5344CB8AC3E}">
        <p14:creationId xmlns:p14="http://schemas.microsoft.com/office/powerpoint/2010/main" val="1917091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29F285-032B-4C92-8632-5BC38808BCAD}"/>
              </a:ext>
            </a:extLst>
          </p:cNvPr>
          <p:cNvSpPr>
            <a:spLocks noGrp="1"/>
          </p:cNvSpPr>
          <p:nvPr>
            <p:ph type="title"/>
          </p:nvPr>
        </p:nvSpPr>
        <p:spPr/>
        <p:txBody>
          <a:bodyPr/>
          <a:lstStyle/>
          <a:p>
            <a:r>
              <a:rPr lang="en-US">
                <a:latin typeface="Times New Roman" panose="02020603050405020304" pitchFamily="18" charset="0"/>
                <a:cs typeface="Times New Roman" panose="02020603050405020304" pitchFamily="18" charset="0"/>
              </a:rPr>
              <a:t>Stakeholders</a:t>
            </a:r>
          </a:p>
        </p:txBody>
      </p:sp>
      <p:sp>
        <p:nvSpPr>
          <p:cNvPr id="3" name="Slide Number Placeholder 2">
            <a:extLst>
              <a:ext uri="{FF2B5EF4-FFF2-40B4-BE49-F238E27FC236}">
                <a16:creationId xmlns:a16="http://schemas.microsoft.com/office/drawing/2014/main" id="{52FA975A-A12A-4225-BCC8-E82739B889A4}"/>
              </a:ext>
            </a:extLst>
          </p:cNvPr>
          <p:cNvSpPr>
            <a:spLocks noGrp="1"/>
          </p:cNvSpPr>
          <p:nvPr>
            <p:ph type="sldNum" sz="quarter" idx="4"/>
          </p:nvPr>
        </p:nvSpPr>
        <p:spPr/>
        <p:txBody>
          <a:bodyPr/>
          <a:lstStyle/>
          <a:p>
            <a:fld id="{6F1FABC0-072B-4F22-8F9B-95A9D10B0206}" type="slidenum">
              <a:rPr lang="en-US" smtClean="0"/>
              <a:pPr/>
              <a:t>48</a:t>
            </a:fld>
            <a:endParaRPr lang="en-US"/>
          </a:p>
        </p:txBody>
      </p:sp>
      <p:sp>
        <p:nvSpPr>
          <p:cNvPr id="5" name="TextBox 4">
            <a:extLst>
              <a:ext uri="{FF2B5EF4-FFF2-40B4-BE49-F238E27FC236}">
                <a16:creationId xmlns:a16="http://schemas.microsoft.com/office/drawing/2014/main" id="{965F6A35-2D71-6344-8515-3F755ECC3BDD}"/>
              </a:ext>
            </a:extLst>
          </p:cNvPr>
          <p:cNvSpPr txBox="1"/>
          <p:nvPr/>
        </p:nvSpPr>
        <p:spPr>
          <a:xfrm flipH="1">
            <a:off x="838200" y="1690688"/>
            <a:ext cx="7105650" cy="369332"/>
          </a:xfrm>
          <a:prstGeom prst="rect">
            <a:avLst/>
          </a:prstGeom>
          <a:noFill/>
        </p:spPr>
        <p:txBody>
          <a:bodyPr wrap="square" rtlCol="0">
            <a:spAutoFit/>
          </a:bodyPr>
          <a:lstStyle/>
          <a:p>
            <a:endParaRPr lang="en-US"/>
          </a:p>
        </p:txBody>
      </p:sp>
      <p:pic>
        <p:nvPicPr>
          <p:cNvPr id="6" name="Picture 5">
            <a:extLst>
              <a:ext uri="{FF2B5EF4-FFF2-40B4-BE49-F238E27FC236}">
                <a16:creationId xmlns:a16="http://schemas.microsoft.com/office/drawing/2014/main" id="{86390090-64AF-4C08-A369-3FDCD5E33990}"/>
              </a:ext>
            </a:extLst>
          </p:cNvPr>
          <p:cNvPicPr>
            <a:picLocks noChangeAspect="1"/>
          </p:cNvPicPr>
          <p:nvPr/>
        </p:nvPicPr>
        <p:blipFill>
          <a:blip r:embed="rId3"/>
          <a:stretch>
            <a:fillRect/>
          </a:stretch>
        </p:blipFill>
        <p:spPr>
          <a:xfrm>
            <a:off x="612313" y="1690687"/>
            <a:ext cx="2211077" cy="2999694"/>
          </a:xfrm>
          <a:prstGeom prst="rect">
            <a:avLst/>
          </a:prstGeom>
        </p:spPr>
      </p:pic>
      <p:pic>
        <p:nvPicPr>
          <p:cNvPr id="7" name="Picture 6">
            <a:extLst>
              <a:ext uri="{FF2B5EF4-FFF2-40B4-BE49-F238E27FC236}">
                <a16:creationId xmlns:a16="http://schemas.microsoft.com/office/drawing/2014/main" id="{3AFCC8F6-CD09-48E7-8242-2E48A840091B}"/>
              </a:ext>
            </a:extLst>
          </p:cNvPr>
          <p:cNvPicPr>
            <a:picLocks noChangeAspect="1"/>
          </p:cNvPicPr>
          <p:nvPr/>
        </p:nvPicPr>
        <p:blipFill>
          <a:blip r:embed="rId4"/>
          <a:stretch>
            <a:fillRect/>
          </a:stretch>
        </p:blipFill>
        <p:spPr>
          <a:xfrm>
            <a:off x="3405168" y="2527753"/>
            <a:ext cx="3956904" cy="1325563"/>
          </a:xfrm>
          <a:prstGeom prst="rect">
            <a:avLst/>
          </a:prstGeom>
        </p:spPr>
      </p:pic>
      <p:pic>
        <p:nvPicPr>
          <p:cNvPr id="8" name="Picture 7">
            <a:extLst>
              <a:ext uri="{FF2B5EF4-FFF2-40B4-BE49-F238E27FC236}">
                <a16:creationId xmlns:a16="http://schemas.microsoft.com/office/drawing/2014/main" id="{12F0F22D-2C09-4F57-8456-F8D30BEC4614}"/>
              </a:ext>
            </a:extLst>
          </p:cNvPr>
          <p:cNvPicPr>
            <a:picLocks noChangeAspect="1"/>
          </p:cNvPicPr>
          <p:nvPr/>
        </p:nvPicPr>
        <p:blipFill>
          <a:blip r:embed="rId5"/>
          <a:stretch>
            <a:fillRect/>
          </a:stretch>
        </p:blipFill>
        <p:spPr>
          <a:xfrm>
            <a:off x="7943850" y="2183112"/>
            <a:ext cx="4029692" cy="2014846"/>
          </a:xfrm>
          <a:prstGeom prst="rect">
            <a:avLst/>
          </a:prstGeom>
        </p:spPr>
      </p:pic>
      <p:sp>
        <p:nvSpPr>
          <p:cNvPr id="9" name="TextBox 8">
            <a:extLst>
              <a:ext uri="{FF2B5EF4-FFF2-40B4-BE49-F238E27FC236}">
                <a16:creationId xmlns:a16="http://schemas.microsoft.com/office/drawing/2014/main" id="{BF6A15E4-629E-4428-A336-48EFB9605B7A}"/>
              </a:ext>
            </a:extLst>
          </p:cNvPr>
          <p:cNvSpPr txBox="1"/>
          <p:nvPr/>
        </p:nvSpPr>
        <p:spPr>
          <a:xfrm>
            <a:off x="659939" y="4812740"/>
            <a:ext cx="2163451" cy="954107"/>
          </a:xfrm>
          <a:prstGeom prst="rect">
            <a:avLst/>
          </a:prstGeom>
          <a:noFill/>
        </p:spPr>
        <p:txBody>
          <a:bodyPr wrap="square" rtlCol="0">
            <a:spAutoFit/>
          </a:bodyPr>
          <a:lstStyle/>
          <a:p>
            <a:pPr algn="ctr"/>
            <a:r>
              <a:rPr lang="en-US" sz="2800">
                <a:latin typeface="Times New Roman" panose="02020603050405020304" pitchFamily="18" charset="0"/>
                <a:cs typeface="Times New Roman" panose="02020603050405020304" pitchFamily="18" charset="0"/>
              </a:rPr>
              <a:t>Cameron  Griffith</a:t>
            </a:r>
          </a:p>
        </p:txBody>
      </p:sp>
      <p:sp>
        <p:nvSpPr>
          <p:cNvPr id="10" name="TextBox 9">
            <a:extLst>
              <a:ext uri="{FF2B5EF4-FFF2-40B4-BE49-F238E27FC236}">
                <a16:creationId xmlns:a16="http://schemas.microsoft.com/office/drawing/2014/main" id="{4EF15F79-C1D2-41D7-9344-8D802F36539E}"/>
              </a:ext>
            </a:extLst>
          </p:cNvPr>
          <p:cNvSpPr txBox="1"/>
          <p:nvPr/>
        </p:nvSpPr>
        <p:spPr>
          <a:xfrm>
            <a:off x="3561890" y="5028183"/>
            <a:ext cx="3643460" cy="523220"/>
          </a:xfrm>
          <a:prstGeom prst="rect">
            <a:avLst/>
          </a:prstGeom>
          <a:noFill/>
        </p:spPr>
        <p:txBody>
          <a:bodyPr wrap="square" rtlCol="0">
            <a:spAutoFit/>
          </a:bodyPr>
          <a:lstStyle/>
          <a:p>
            <a:pPr algn="ctr"/>
            <a:r>
              <a:rPr lang="en-US" sz="2800">
                <a:latin typeface="Times New Roman" panose="02020603050405020304" pitchFamily="18" charset="0"/>
                <a:cs typeface="Times New Roman" panose="02020603050405020304" pitchFamily="18" charset="0"/>
              </a:rPr>
              <a:t>Trane</a:t>
            </a:r>
          </a:p>
        </p:txBody>
      </p:sp>
      <p:sp>
        <p:nvSpPr>
          <p:cNvPr id="11" name="TextBox 10">
            <a:extLst>
              <a:ext uri="{FF2B5EF4-FFF2-40B4-BE49-F238E27FC236}">
                <a16:creationId xmlns:a16="http://schemas.microsoft.com/office/drawing/2014/main" id="{1C512CAC-4FF6-49FE-9CBE-1121908C7AD0}"/>
              </a:ext>
            </a:extLst>
          </p:cNvPr>
          <p:cNvSpPr txBox="1"/>
          <p:nvPr/>
        </p:nvSpPr>
        <p:spPr>
          <a:xfrm>
            <a:off x="9068586" y="4812740"/>
            <a:ext cx="2106890" cy="954107"/>
          </a:xfrm>
          <a:prstGeom prst="rect">
            <a:avLst/>
          </a:prstGeom>
          <a:noFill/>
        </p:spPr>
        <p:txBody>
          <a:bodyPr wrap="square" rtlCol="0">
            <a:spAutoFit/>
          </a:bodyPr>
          <a:lstStyle/>
          <a:p>
            <a:pPr algn="ctr"/>
            <a:r>
              <a:rPr lang="en-US" sz="2800">
                <a:latin typeface="Times New Roman" panose="02020603050405020304" pitchFamily="18" charset="0"/>
                <a:cs typeface="Times New Roman" panose="02020603050405020304" pitchFamily="18" charset="0"/>
              </a:rPr>
              <a:t>FAMU-FSU COE</a:t>
            </a:r>
          </a:p>
        </p:txBody>
      </p:sp>
      <p:sp>
        <p:nvSpPr>
          <p:cNvPr id="12" name="Content Placeholder 3">
            <a:extLst>
              <a:ext uri="{FF2B5EF4-FFF2-40B4-BE49-F238E27FC236}">
                <a16:creationId xmlns:a16="http://schemas.microsoft.com/office/drawing/2014/main" id="{1B1B73AF-2CF2-4A1F-99EF-CEF04044ACF2}"/>
              </a:ext>
            </a:extLst>
          </p:cNvPr>
          <p:cNvSpPr txBox="1">
            <a:spLocks noGrp="1"/>
          </p:cNvSpPr>
          <p:nvPr>
            <p:ph sz="quarter" idx="11"/>
          </p:nvPr>
        </p:nvSpPr>
        <p:spPr>
          <a:xfrm>
            <a:off x="10363200" y="5551403"/>
            <a:ext cx="1828800" cy="426055"/>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400">
                <a:solidFill>
                  <a:schemeClr val="tx1"/>
                </a:solidFill>
                <a:latin typeface="Times New Roman" panose="02020603050405020304" pitchFamily="18" charset="0"/>
                <a:cs typeface="Times New Roman" panose="02020603050405020304" pitchFamily="18" charset="0"/>
              </a:rPr>
              <a:t>Nicholas Walker</a:t>
            </a:r>
          </a:p>
        </p:txBody>
      </p:sp>
    </p:spTree>
    <p:extLst>
      <p:ext uri="{BB962C8B-B14F-4D97-AF65-F5344CB8AC3E}">
        <p14:creationId xmlns:p14="http://schemas.microsoft.com/office/powerpoint/2010/main" val="1364012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Lst>
  </p:timing>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BE4391-E92F-4B93-91B3-867A38160801}"/>
              </a:ext>
            </a:extLst>
          </p:cNvPr>
          <p:cNvSpPr>
            <a:spLocks noGrp="1"/>
          </p:cNvSpPr>
          <p:nvPr>
            <p:ph type="title"/>
          </p:nvPr>
        </p:nvSpPr>
        <p:spPr/>
        <p:txBody>
          <a:bodyPr/>
          <a:lstStyle/>
          <a:p>
            <a:r>
              <a:rPr lang="en-US">
                <a:latin typeface="Times New Roman" panose="02020603050405020304" pitchFamily="18" charset="0"/>
                <a:cs typeface="Times New Roman" panose="02020603050405020304" pitchFamily="18" charset="0"/>
              </a:rPr>
              <a:t>Secondary Market</a:t>
            </a:r>
          </a:p>
        </p:txBody>
      </p:sp>
      <p:sp>
        <p:nvSpPr>
          <p:cNvPr id="3" name="Slide Number Placeholder 2">
            <a:extLst>
              <a:ext uri="{FF2B5EF4-FFF2-40B4-BE49-F238E27FC236}">
                <a16:creationId xmlns:a16="http://schemas.microsoft.com/office/drawing/2014/main" id="{3B60AE30-7F8C-41D1-A0F2-C0910AAD105A}"/>
              </a:ext>
            </a:extLst>
          </p:cNvPr>
          <p:cNvSpPr>
            <a:spLocks noGrp="1"/>
          </p:cNvSpPr>
          <p:nvPr>
            <p:ph type="sldNum" sz="quarter" idx="4"/>
          </p:nvPr>
        </p:nvSpPr>
        <p:spPr/>
        <p:txBody>
          <a:bodyPr/>
          <a:lstStyle/>
          <a:p>
            <a:fld id="{6F1FABC0-072B-4F22-8F9B-95A9D10B0206}" type="slidenum">
              <a:rPr lang="en-US" smtClean="0"/>
              <a:pPr/>
              <a:t>49</a:t>
            </a:fld>
            <a:endParaRPr lang="en-US"/>
          </a:p>
        </p:txBody>
      </p:sp>
      <p:sp>
        <p:nvSpPr>
          <p:cNvPr id="4" name="Content Placeholder 3">
            <a:extLst>
              <a:ext uri="{FF2B5EF4-FFF2-40B4-BE49-F238E27FC236}">
                <a16:creationId xmlns:a16="http://schemas.microsoft.com/office/drawing/2014/main" id="{91EDC591-9F5C-4932-8E94-AF33385A4FD7}"/>
              </a:ext>
            </a:extLst>
          </p:cNvPr>
          <p:cNvSpPr>
            <a:spLocks noGrp="1"/>
          </p:cNvSpPr>
          <p:nvPr>
            <p:ph sz="quarter" idx="11"/>
          </p:nvPr>
        </p:nvSpPr>
        <p:spPr>
          <a:xfrm>
            <a:off x="10283072" y="5611399"/>
            <a:ext cx="1828800" cy="310896"/>
          </a:xfrm>
        </p:spPr>
        <p:txBody>
          <a:bodyPr/>
          <a:lstStyle/>
          <a:p>
            <a:r>
              <a:rPr lang="en-US">
                <a:latin typeface="Times New Roman" panose="02020603050405020304" pitchFamily="18" charset="0"/>
                <a:cs typeface="Times New Roman" panose="02020603050405020304" pitchFamily="18" charset="0"/>
              </a:rPr>
              <a:t>Bianca Marius</a:t>
            </a:r>
          </a:p>
        </p:txBody>
      </p:sp>
      <p:pic>
        <p:nvPicPr>
          <p:cNvPr id="7" name="Picture 6">
            <a:extLst>
              <a:ext uri="{FF2B5EF4-FFF2-40B4-BE49-F238E27FC236}">
                <a16:creationId xmlns:a16="http://schemas.microsoft.com/office/drawing/2014/main" id="{2EDCCB3F-9DCD-7547-B3B4-D07A55FD4605}"/>
              </a:ext>
            </a:extLst>
          </p:cNvPr>
          <p:cNvPicPr>
            <a:picLocks noChangeAspect="1"/>
          </p:cNvPicPr>
          <p:nvPr/>
        </p:nvPicPr>
        <p:blipFill rotWithShape="1">
          <a:blip r:embed="rId3">
            <a:extLst>
              <a:ext uri="{28A0092B-C50C-407E-A947-70E740481C1C}">
                <a14:useLocalDpi xmlns:a14="http://schemas.microsoft.com/office/drawing/2010/main" val="0"/>
              </a:ext>
            </a:extLst>
          </a:blip>
          <a:srcRect b="44514"/>
          <a:stretch/>
        </p:blipFill>
        <p:spPr>
          <a:xfrm>
            <a:off x="889688" y="1847463"/>
            <a:ext cx="4488828" cy="2344148"/>
          </a:xfrm>
          <a:prstGeom prst="rect">
            <a:avLst/>
          </a:prstGeom>
        </p:spPr>
      </p:pic>
      <p:pic>
        <p:nvPicPr>
          <p:cNvPr id="2050" name="Picture 2" descr="Tip of the week: Managing contractors in WorkflowMax">
            <a:extLst>
              <a:ext uri="{FF2B5EF4-FFF2-40B4-BE49-F238E27FC236}">
                <a16:creationId xmlns:a16="http://schemas.microsoft.com/office/drawing/2014/main" id="{6C8ED68B-7C70-CB47-9B13-B67804B0505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53680" y="1847463"/>
            <a:ext cx="5209869" cy="2344148"/>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DBACE1D9-A734-45C8-8D08-0B1FF2EA9BCF}"/>
              </a:ext>
            </a:extLst>
          </p:cNvPr>
          <p:cNvSpPr txBox="1"/>
          <p:nvPr/>
        </p:nvSpPr>
        <p:spPr>
          <a:xfrm>
            <a:off x="685800" y="4497355"/>
            <a:ext cx="5043196" cy="523220"/>
          </a:xfrm>
          <a:prstGeom prst="rect">
            <a:avLst/>
          </a:prstGeom>
          <a:noFill/>
        </p:spPr>
        <p:txBody>
          <a:bodyPr wrap="square" rtlCol="0">
            <a:spAutoFit/>
          </a:bodyPr>
          <a:lstStyle/>
          <a:p>
            <a:pPr algn="ctr"/>
            <a:r>
              <a:rPr lang="en-US" sz="2800">
                <a:latin typeface="Times New Roman" panose="02020603050405020304" pitchFamily="18" charset="0"/>
                <a:cs typeface="Times New Roman" panose="02020603050405020304" pitchFamily="18" charset="0"/>
              </a:rPr>
              <a:t>FAMU and FSU </a:t>
            </a:r>
          </a:p>
        </p:txBody>
      </p:sp>
      <p:sp>
        <p:nvSpPr>
          <p:cNvPr id="9" name="TextBox 8">
            <a:extLst>
              <a:ext uri="{FF2B5EF4-FFF2-40B4-BE49-F238E27FC236}">
                <a16:creationId xmlns:a16="http://schemas.microsoft.com/office/drawing/2014/main" id="{C081FD32-DE0C-481C-970E-A6D01FB12A6C}"/>
              </a:ext>
            </a:extLst>
          </p:cNvPr>
          <p:cNvSpPr txBox="1"/>
          <p:nvPr/>
        </p:nvSpPr>
        <p:spPr>
          <a:xfrm>
            <a:off x="7231842" y="4497355"/>
            <a:ext cx="3853543" cy="523220"/>
          </a:xfrm>
          <a:prstGeom prst="rect">
            <a:avLst/>
          </a:prstGeom>
          <a:noFill/>
        </p:spPr>
        <p:txBody>
          <a:bodyPr wrap="square" rtlCol="0">
            <a:spAutoFit/>
          </a:bodyPr>
          <a:lstStyle/>
          <a:p>
            <a:pPr algn="ctr"/>
            <a:r>
              <a:rPr lang="en-US" sz="2800">
                <a:latin typeface="Times New Roman" panose="02020603050405020304" pitchFamily="18" charset="0"/>
                <a:cs typeface="Times New Roman" panose="02020603050405020304" pitchFamily="18" charset="0"/>
              </a:rPr>
              <a:t>Building Contractors</a:t>
            </a:r>
          </a:p>
        </p:txBody>
      </p:sp>
    </p:spTree>
    <p:extLst>
      <p:ext uri="{BB962C8B-B14F-4D97-AF65-F5344CB8AC3E}">
        <p14:creationId xmlns:p14="http://schemas.microsoft.com/office/powerpoint/2010/main" val="1466278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05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5BB98DF-C3F4-495F-B696-F74B653D642D}"/>
              </a:ext>
            </a:extLst>
          </p:cNvPr>
          <p:cNvSpPr>
            <a:spLocks noGrp="1"/>
          </p:cNvSpPr>
          <p:nvPr>
            <p:ph type="title"/>
          </p:nvPr>
        </p:nvSpPr>
        <p:spPr/>
        <p:txBody>
          <a:bodyPr>
            <a:normAutofit fontScale="90000"/>
          </a:bodyPr>
          <a:lstStyle/>
          <a:p>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endParaRPr lang="en-US" b="1"/>
          </a:p>
        </p:txBody>
      </p:sp>
      <p:sp>
        <p:nvSpPr>
          <p:cNvPr id="3" name="Slide Number Placeholder 2">
            <a:extLst>
              <a:ext uri="{FF2B5EF4-FFF2-40B4-BE49-F238E27FC236}">
                <a16:creationId xmlns:a16="http://schemas.microsoft.com/office/drawing/2014/main" id="{FD50D746-D228-4248-9275-E24BB7224E4F}"/>
              </a:ext>
            </a:extLst>
          </p:cNvPr>
          <p:cNvSpPr>
            <a:spLocks noGrp="1"/>
          </p:cNvSpPr>
          <p:nvPr>
            <p:ph type="sldNum" sz="quarter" idx="12"/>
          </p:nvPr>
        </p:nvSpPr>
        <p:spPr>
          <a:xfrm>
            <a:off x="9311937" y="6196552"/>
            <a:ext cx="2743200" cy="365125"/>
          </a:xfrm>
        </p:spPr>
        <p:txBody>
          <a:bodyPr>
            <a:normAutofit/>
          </a:bodyPr>
          <a:lstStyle/>
          <a:p>
            <a:pPr>
              <a:spcAft>
                <a:spcPts val="600"/>
              </a:spcAft>
            </a:pPr>
            <a:fld id="{6F1FABC0-072B-4F22-8F9B-95A9D10B0206}" type="slidenum">
              <a:rPr lang="en-US" sz="1400" smtClean="0">
                <a:latin typeface="Arial" panose="020B0604020202020204" pitchFamily="34" charset="0"/>
                <a:cs typeface="Arial" panose="020B0604020202020204" pitchFamily="34" charset="0"/>
              </a:rPr>
              <a:pPr>
                <a:spcAft>
                  <a:spcPts val="600"/>
                </a:spcAft>
              </a:pPr>
              <a:t>5</a:t>
            </a:fld>
            <a:endParaRPr lang="en-US">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4E1BCD80-CC9A-4218-9542-01791CEE18A1}"/>
              </a:ext>
            </a:extLst>
          </p:cNvPr>
          <p:cNvSpPr txBox="1"/>
          <p:nvPr/>
        </p:nvSpPr>
        <p:spPr>
          <a:xfrm>
            <a:off x="838200" y="365125"/>
            <a:ext cx="3945311" cy="1015663"/>
          </a:xfrm>
          <a:prstGeom prst="rect">
            <a:avLst/>
          </a:prstGeom>
          <a:noFill/>
        </p:spPr>
        <p:txBody>
          <a:bodyPr wrap="none" rtlCol="0">
            <a:spAutoFit/>
          </a:bodyPr>
          <a:lstStyle/>
          <a:p>
            <a:r>
              <a:rPr lang="en-US" sz="6000">
                <a:latin typeface="Times New Roman" panose="02020603050405020304" pitchFamily="18" charset="0"/>
                <a:cs typeface="Times New Roman" panose="02020603050405020304" pitchFamily="18" charset="0"/>
              </a:rPr>
              <a:t>Background</a:t>
            </a:r>
          </a:p>
        </p:txBody>
      </p:sp>
      <p:pic>
        <p:nvPicPr>
          <p:cNvPr id="12" name="Picture 4" descr="Sources of Greenhouse Gas Emissions | US EPA">
            <a:extLst>
              <a:ext uri="{FF2B5EF4-FFF2-40B4-BE49-F238E27FC236}">
                <a16:creationId xmlns:a16="http://schemas.microsoft.com/office/drawing/2014/main" id="{9EF117DC-772F-224D-892E-75F12D9CB1C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6828"/>
          <a:stretch/>
        </p:blipFill>
        <p:spPr bwMode="auto">
          <a:xfrm>
            <a:off x="838200" y="1489974"/>
            <a:ext cx="3745369" cy="4082092"/>
          </a:xfrm>
          <a:prstGeom prst="rect">
            <a:avLst/>
          </a:prstGeom>
          <a:noFill/>
          <a:effectLst>
            <a:outerShdw sx="1000" sy="1000" algn="ctr" rotWithShape="0">
              <a:srgbClr val="000000"/>
            </a:outerShdw>
            <a:softEdge rad="0"/>
          </a:effectLst>
          <a:extLst>
            <a:ext uri="{909E8E84-426E-40DD-AFC4-6F175D3DCCD1}">
              <a14:hiddenFill xmlns:a14="http://schemas.microsoft.com/office/drawing/2010/main">
                <a:solidFill>
                  <a:srgbClr val="FFFFFF"/>
                </a:solidFill>
              </a14:hiddenFill>
            </a:ext>
          </a:extLst>
        </p:spPr>
      </p:pic>
      <p:pic>
        <p:nvPicPr>
          <p:cNvPr id="9" name="Picture 2" descr="The largest and highest powered magnet lab in the world - MagLab">
            <a:extLst>
              <a:ext uri="{FF2B5EF4-FFF2-40B4-BE49-F238E27FC236}">
                <a16:creationId xmlns:a16="http://schemas.microsoft.com/office/drawing/2014/main" id="{F97325DA-52DE-488C-A91C-0AF071F7BE99}"/>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5753909" y="2900388"/>
            <a:ext cx="5488573" cy="1547381"/>
          </a:xfrm>
          <a:prstGeom prst="rect">
            <a:avLst/>
          </a:prstGeom>
          <a:noFill/>
          <a:extLst>
            <a:ext uri="{909E8E84-426E-40DD-AFC4-6F175D3DCCD1}">
              <a14:hiddenFill xmlns:a14="http://schemas.microsoft.com/office/drawing/2010/main">
                <a:solidFill>
                  <a:srgbClr val="FFFFFF"/>
                </a:solidFill>
              </a14:hiddenFill>
            </a:ext>
          </a:extLst>
        </p:spPr>
      </p:pic>
      <p:sp>
        <p:nvSpPr>
          <p:cNvPr id="13" name="Content Placeholder 3">
            <a:extLst>
              <a:ext uri="{FF2B5EF4-FFF2-40B4-BE49-F238E27FC236}">
                <a16:creationId xmlns:a16="http://schemas.microsoft.com/office/drawing/2014/main" id="{D79210C6-F71D-4E87-A1DC-57D23615A823}"/>
              </a:ext>
            </a:extLst>
          </p:cNvPr>
          <p:cNvSpPr txBox="1">
            <a:spLocks/>
          </p:cNvSpPr>
          <p:nvPr/>
        </p:nvSpPr>
        <p:spPr>
          <a:xfrm>
            <a:off x="10439400" y="5572066"/>
            <a:ext cx="1752600" cy="310896"/>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en-US" sz="1400">
                <a:solidFill>
                  <a:schemeClr val="tx1"/>
                </a:solidFill>
                <a:latin typeface="Times New Roman"/>
                <a:cs typeface="Times New Roman"/>
              </a:rPr>
              <a:t>Finnbar Rooney</a:t>
            </a:r>
            <a:endParaRPr lang="en-US" sz="140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5277321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DE0DC9-6E28-4D90-9F4D-090A141DC1D4}"/>
              </a:ext>
            </a:extLst>
          </p:cNvPr>
          <p:cNvSpPr>
            <a:spLocks noGrp="1"/>
          </p:cNvSpPr>
          <p:nvPr>
            <p:ph type="title"/>
          </p:nvPr>
        </p:nvSpPr>
        <p:spPr/>
        <p:txBody>
          <a:bodyPr/>
          <a:lstStyle/>
          <a:p>
            <a:r>
              <a:rPr lang="en-US">
                <a:latin typeface="Times New Roman" panose="02020603050405020304" pitchFamily="18" charset="0"/>
                <a:cs typeface="Times New Roman" panose="02020603050405020304" pitchFamily="18" charset="0"/>
              </a:rPr>
              <a:t>Progress </a:t>
            </a:r>
          </a:p>
        </p:txBody>
      </p:sp>
      <p:sp>
        <p:nvSpPr>
          <p:cNvPr id="3" name="Slide Number Placeholder 2">
            <a:extLst>
              <a:ext uri="{FF2B5EF4-FFF2-40B4-BE49-F238E27FC236}">
                <a16:creationId xmlns:a16="http://schemas.microsoft.com/office/drawing/2014/main" id="{60682097-82F1-41B7-8F8C-7BF92F83E7ED}"/>
              </a:ext>
            </a:extLst>
          </p:cNvPr>
          <p:cNvSpPr>
            <a:spLocks noGrp="1"/>
          </p:cNvSpPr>
          <p:nvPr>
            <p:ph type="sldNum" sz="quarter" idx="4"/>
          </p:nvPr>
        </p:nvSpPr>
        <p:spPr/>
        <p:txBody>
          <a:bodyPr/>
          <a:lstStyle/>
          <a:p>
            <a:fld id="{6F1FABC0-072B-4F22-8F9B-95A9D10B0206}" type="slidenum">
              <a:rPr lang="en-US" smtClean="0"/>
              <a:pPr/>
              <a:t>50</a:t>
            </a:fld>
            <a:endParaRPr lang="en-US"/>
          </a:p>
        </p:txBody>
      </p:sp>
      <p:sp>
        <p:nvSpPr>
          <p:cNvPr id="5" name="TextBox 4">
            <a:extLst>
              <a:ext uri="{FF2B5EF4-FFF2-40B4-BE49-F238E27FC236}">
                <a16:creationId xmlns:a16="http://schemas.microsoft.com/office/drawing/2014/main" id="{9EA0055B-137F-4D03-95A9-C3DFF0AF9E8F}"/>
              </a:ext>
            </a:extLst>
          </p:cNvPr>
          <p:cNvSpPr txBox="1"/>
          <p:nvPr/>
        </p:nvSpPr>
        <p:spPr>
          <a:xfrm>
            <a:off x="914401" y="989164"/>
            <a:ext cx="9822024" cy="738664"/>
          </a:xfrm>
          <a:prstGeom prst="rect">
            <a:avLst/>
          </a:prstGeom>
          <a:noFill/>
        </p:spPr>
        <p:txBody>
          <a:bodyPr wrap="square" rtlCol="0">
            <a:spAutoFit/>
          </a:bodyPr>
          <a:lstStyle/>
          <a:p>
            <a:pPr algn="ctr"/>
            <a:r>
              <a:rPr lang="en-US" sz="2400" b="1" dirty="0">
                <a:latin typeface="Times New Roman" panose="02020603050405020304" pitchFamily="18" charset="0"/>
                <a:cs typeface="Times New Roman" panose="02020603050405020304" pitchFamily="18" charset="0"/>
              </a:rPr>
              <a:t>Two Directions </a:t>
            </a:r>
          </a:p>
          <a:p>
            <a:pPr algn="ctr"/>
            <a:endParaRPr lang="en-US" dirty="0"/>
          </a:p>
        </p:txBody>
      </p:sp>
      <p:cxnSp>
        <p:nvCxnSpPr>
          <p:cNvPr id="7" name="Straight Arrow Connector 6">
            <a:extLst>
              <a:ext uri="{FF2B5EF4-FFF2-40B4-BE49-F238E27FC236}">
                <a16:creationId xmlns:a16="http://schemas.microsoft.com/office/drawing/2014/main" id="{2AFE18D4-72E2-4287-9BC4-3647B216A5A0}"/>
              </a:ext>
            </a:extLst>
          </p:cNvPr>
          <p:cNvCxnSpPr>
            <a:cxnSpLocks/>
          </p:cNvCxnSpPr>
          <p:nvPr/>
        </p:nvCxnSpPr>
        <p:spPr>
          <a:xfrm flipH="1">
            <a:off x="4400842" y="1437032"/>
            <a:ext cx="659364" cy="827315"/>
          </a:xfrm>
          <a:prstGeom prst="straightConnector1">
            <a:avLst/>
          </a:prstGeom>
          <a:ln w="381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CDF0063E-4EAC-45EC-9131-18F95549397F}"/>
              </a:ext>
            </a:extLst>
          </p:cNvPr>
          <p:cNvCxnSpPr>
            <a:cxnSpLocks/>
          </p:cNvCxnSpPr>
          <p:nvPr/>
        </p:nvCxnSpPr>
        <p:spPr>
          <a:xfrm>
            <a:off x="6525210" y="1437032"/>
            <a:ext cx="628260" cy="827315"/>
          </a:xfrm>
          <a:prstGeom prst="straightConnector1">
            <a:avLst/>
          </a:prstGeom>
          <a:ln w="381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pic>
        <p:nvPicPr>
          <p:cNvPr id="16" name="Picture 15">
            <a:extLst>
              <a:ext uri="{FF2B5EF4-FFF2-40B4-BE49-F238E27FC236}">
                <a16:creationId xmlns:a16="http://schemas.microsoft.com/office/drawing/2014/main" id="{DFD09D13-F82E-4DBD-A71B-69E242692F7A}"/>
              </a:ext>
            </a:extLst>
          </p:cNvPr>
          <p:cNvPicPr>
            <a:picLocks noChangeAspect="1"/>
          </p:cNvPicPr>
          <p:nvPr/>
        </p:nvPicPr>
        <p:blipFill>
          <a:blip r:embed="rId3"/>
          <a:stretch>
            <a:fillRect/>
          </a:stretch>
        </p:blipFill>
        <p:spPr>
          <a:xfrm>
            <a:off x="914401" y="2315727"/>
            <a:ext cx="4234069" cy="2799183"/>
          </a:xfrm>
          <a:prstGeom prst="rect">
            <a:avLst/>
          </a:prstGeom>
        </p:spPr>
      </p:pic>
      <p:sp>
        <p:nvSpPr>
          <p:cNvPr id="18" name="TextBox 17">
            <a:extLst>
              <a:ext uri="{FF2B5EF4-FFF2-40B4-BE49-F238E27FC236}">
                <a16:creationId xmlns:a16="http://schemas.microsoft.com/office/drawing/2014/main" id="{9F68D49B-3F22-44FF-90E3-5B518F803B8F}"/>
              </a:ext>
            </a:extLst>
          </p:cNvPr>
          <p:cNvSpPr txBox="1"/>
          <p:nvPr/>
        </p:nvSpPr>
        <p:spPr>
          <a:xfrm>
            <a:off x="1019917" y="5160950"/>
            <a:ext cx="3710607" cy="523220"/>
          </a:xfrm>
          <a:prstGeom prst="rect">
            <a:avLst/>
          </a:prstGeom>
          <a:noFill/>
        </p:spPr>
        <p:txBody>
          <a:bodyPr wrap="square" rtlCol="0">
            <a:spAutoFit/>
          </a:bodyPr>
          <a:lstStyle/>
          <a:p>
            <a:pPr algn="ctr"/>
            <a:r>
              <a:rPr lang="en-US" sz="2800">
                <a:latin typeface="Times New Roman" panose="02020603050405020304" pitchFamily="18" charset="0"/>
                <a:cs typeface="Times New Roman" panose="02020603050405020304" pitchFamily="18" charset="0"/>
              </a:rPr>
              <a:t>IRCB</a:t>
            </a:r>
          </a:p>
        </p:txBody>
      </p:sp>
      <p:pic>
        <p:nvPicPr>
          <p:cNvPr id="19" name="Picture 18">
            <a:extLst>
              <a:ext uri="{FF2B5EF4-FFF2-40B4-BE49-F238E27FC236}">
                <a16:creationId xmlns:a16="http://schemas.microsoft.com/office/drawing/2014/main" id="{E1155231-8F1E-4D87-886E-8E40A3308E4A}"/>
              </a:ext>
            </a:extLst>
          </p:cNvPr>
          <p:cNvPicPr>
            <a:picLocks noChangeAspect="1"/>
          </p:cNvPicPr>
          <p:nvPr/>
        </p:nvPicPr>
        <p:blipFill rotWithShape="1">
          <a:blip r:embed="rId4"/>
          <a:srcRect l="17735"/>
          <a:stretch/>
        </p:blipFill>
        <p:spPr>
          <a:xfrm>
            <a:off x="7043532" y="2264347"/>
            <a:ext cx="4325331" cy="2802665"/>
          </a:xfrm>
          <a:prstGeom prst="rect">
            <a:avLst/>
          </a:prstGeom>
        </p:spPr>
      </p:pic>
      <p:sp>
        <p:nvSpPr>
          <p:cNvPr id="20" name="TextBox 19">
            <a:extLst>
              <a:ext uri="{FF2B5EF4-FFF2-40B4-BE49-F238E27FC236}">
                <a16:creationId xmlns:a16="http://schemas.microsoft.com/office/drawing/2014/main" id="{A266824A-B0DB-4787-B8CE-585510C6C3E6}"/>
              </a:ext>
            </a:extLst>
          </p:cNvPr>
          <p:cNvSpPr txBox="1"/>
          <p:nvPr/>
        </p:nvSpPr>
        <p:spPr>
          <a:xfrm>
            <a:off x="8109171" y="5247876"/>
            <a:ext cx="2802370" cy="523220"/>
          </a:xfrm>
          <a:prstGeom prst="rect">
            <a:avLst/>
          </a:prstGeom>
          <a:noFill/>
        </p:spPr>
        <p:txBody>
          <a:bodyPr wrap="none" rtlCol="0">
            <a:spAutoFit/>
          </a:bodyPr>
          <a:lstStyle/>
          <a:p>
            <a:r>
              <a:rPr lang="en-US" sz="2800" err="1">
                <a:latin typeface="Times New Roman" panose="02020603050405020304" pitchFamily="18" charset="0"/>
                <a:cs typeface="Times New Roman" panose="02020603050405020304" pitchFamily="18" charset="0"/>
              </a:rPr>
              <a:t>MagLab</a:t>
            </a:r>
            <a:r>
              <a:rPr lang="en-US" sz="2800">
                <a:latin typeface="Times New Roman" panose="02020603050405020304" pitchFamily="18" charset="0"/>
                <a:cs typeface="Times New Roman" panose="02020603050405020304" pitchFamily="18" charset="0"/>
              </a:rPr>
              <a:t> Facilities</a:t>
            </a:r>
          </a:p>
        </p:txBody>
      </p:sp>
      <p:sp>
        <p:nvSpPr>
          <p:cNvPr id="12" name="Content Placeholder 3">
            <a:extLst>
              <a:ext uri="{FF2B5EF4-FFF2-40B4-BE49-F238E27FC236}">
                <a16:creationId xmlns:a16="http://schemas.microsoft.com/office/drawing/2014/main" id="{7923AE9B-8592-42F8-B183-BE3AEF27596E}"/>
              </a:ext>
            </a:extLst>
          </p:cNvPr>
          <p:cNvSpPr txBox="1">
            <a:spLocks noGrp="1"/>
          </p:cNvSpPr>
          <p:nvPr>
            <p:ph sz="quarter" idx="11"/>
          </p:nvPr>
        </p:nvSpPr>
        <p:spPr>
          <a:xfrm>
            <a:off x="10363200" y="5611813"/>
            <a:ext cx="1828800" cy="311150"/>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solidFill>
                  <a:schemeClr val="tx1"/>
                </a:solidFill>
                <a:latin typeface="Times New Roman" panose="02020603050405020304" pitchFamily="18" charset="0"/>
                <a:cs typeface="Times New Roman" panose="02020603050405020304" pitchFamily="18" charset="0"/>
              </a:rPr>
              <a:t>Nicholas Walker</a:t>
            </a:r>
          </a:p>
        </p:txBody>
      </p:sp>
    </p:spTree>
    <p:extLst>
      <p:ext uri="{BB962C8B-B14F-4D97-AF65-F5344CB8AC3E}">
        <p14:creationId xmlns:p14="http://schemas.microsoft.com/office/powerpoint/2010/main" val="2093153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18"/>
                                        </p:tgtEl>
                                        <p:attrNameLst>
                                          <p:attrName>style.visibility</p:attrName>
                                        </p:attrNameLst>
                                      </p:cBhvr>
                                      <p:to>
                                        <p:strVal val="visible"/>
                                      </p:to>
                                    </p:set>
                                  </p:childTnLst>
                                </p:cTn>
                              </p:par>
                              <p:par>
                                <p:cTn id="14" presetID="10" presetClass="entr" presetSubtype="0"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par>
                                <p:cTn id="23" presetID="10" presetClass="entr" presetSubtype="0" fill="hold"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8" grpId="0"/>
      <p:bldP spid="20" grpId="0"/>
    </p:bldLst>
  </p:timing>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6866A1-3957-45B6-BF23-953FD4FFC2E4}"/>
              </a:ext>
            </a:extLst>
          </p:cNvPr>
          <p:cNvSpPr>
            <a:spLocks noGrp="1"/>
          </p:cNvSpPr>
          <p:nvPr>
            <p:ph type="title"/>
          </p:nvPr>
        </p:nvSpPr>
        <p:spPr>
          <a:xfrm>
            <a:off x="838200" y="76201"/>
            <a:ext cx="10515600" cy="719138"/>
          </a:xfrm>
        </p:spPr>
        <p:txBody>
          <a:bodyPr/>
          <a:lstStyle/>
          <a:p>
            <a:r>
              <a:rPr lang="en-US">
                <a:latin typeface="Times New Roman"/>
                <a:cs typeface="Calibri Light"/>
              </a:rPr>
              <a:t>Concept Selection: House of Quality</a:t>
            </a:r>
            <a:endParaRPr lang="en-US">
              <a:latin typeface="Times New Roman"/>
              <a:cs typeface="Times New Roman"/>
            </a:endParaRPr>
          </a:p>
        </p:txBody>
      </p:sp>
      <p:sp>
        <p:nvSpPr>
          <p:cNvPr id="4" name="Slide Number Placeholder 3">
            <a:extLst>
              <a:ext uri="{FF2B5EF4-FFF2-40B4-BE49-F238E27FC236}">
                <a16:creationId xmlns:a16="http://schemas.microsoft.com/office/drawing/2014/main" id="{6737919D-8DC1-4E4A-9CF4-5918ED25C835}"/>
              </a:ext>
            </a:extLst>
          </p:cNvPr>
          <p:cNvSpPr>
            <a:spLocks noGrp="1"/>
          </p:cNvSpPr>
          <p:nvPr>
            <p:ph type="sldNum" sz="quarter" idx="4"/>
          </p:nvPr>
        </p:nvSpPr>
        <p:spPr/>
        <p:txBody>
          <a:bodyPr/>
          <a:lstStyle/>
          <a:p>
            <a:fld id="{6F1FABC0-072B-4F22-8F9B-95A9D10B0206}" type="slidenum">
              <a:rPr lang="en-US" smtClean="0"/>
              <a:pPr/>
              <a:t>51</a:t>
            </a:fld>
            <a:endParaRPr lang="en-US"/>
          </a:p>
        </p:txBody>
      </p:sp>
      <p:cxnSp>
        <p:nvCxnSpPr>
          <p:cNvPr id="7" name="Straight Arrow Connector 6">
            <a:extLst>
              <a:ext uri="{FF2B5EF4-FFF2-40B4-BE49-F238E27FC236}">
                <a16:creationId xmlns:a16="http://schemas.microsoft.com/office/drawing/2014/main" id="{432DF533-0BEA-4080-BE19-4DA4F1AA215B}"/>
              </a:ext>
            </a:extLst>
          </p:cNvPr>
          <p:cNvCxnSpPr/>
          <p:nvPr/>
        </p:nvCxnSpPr>
        <p:spPr>
          <a:xfrm flipV="1">
            <a:off x="10039350" y="7948613"/>
            <a:ext cx="0" cy="217487"/>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8" name="Straight Arrow Connector 7">
            <a:extLst>
              <a:ext uri="{FF2B5EF4-FFF2-40B4-BE49-F238E27FC236}">
                <a16:creationId xmlns:a16="http://schemas.microsoft.com/office/drawing/2014/main" id="{15E152D9-01CD-4B21-B10F-ED66E3C53FAD}"/>
              </a:ext>
            </a:extLst>
          </p:cNvPr>
          <p:cNvCxnSpPr/>
          <p:nvPr/>
        </p:nvCxnSpPr>
        <p:spPr>
          <a:xfrm>
            <a:off x="9080500" y="7951788"/>
            <a:ext cx="0" cy="217487"/>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9" name="Straight Arrow Connector 8">
            <a:extLst>
              <a:ext uri="{FF2B5EF4-FFF2-40B4-BE49-F238E27FC236}">
                <a16:creationId xmlns:a16="http://schemas.microsoft.com/office/drawing/2014/main" id="{7CC1D13E-542C-4A1B-A1BD-395045D1898F}"/>
              </a:ext>
            </a:extLst>
          </p:cNvPr>
          <p:cNvCxnSpPr/>
          <p:nvPr/>
        </p:nvCxnSpPr>
        <p:spPr>
          <a:xfrm flipV="1">
            <a:off x="8112125" y="7935913"/>
            <a:ext cx="0" cy="217487"/>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10" name="Straight Arrow Connector 9">
            <a:extLst>
              <a:ext uri="{FF2B5EF4-FFF2-40B4-BE49-F238E27FC236}">
                <a16:creationId xmlns:a16="http://schemas.microsoft.com/office/drawing/2014/main" id="{27862321-5349-4FEF-82CA-FC43400B71A2}"/>
              </a:ext>
            </a:extLst>
          </p:cNvPr>
          <p:cNvCxnSpPr/>
          <p:nvPr/>
        </p:nvCxnSpPr>
        <p:spPr>
          <a:xfrm flipV="1">
            <a:off x="7119938" y="7935913"/>
            <a:ext cx="0" cy="217487"/>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11" name="Rectangle 5">
            <a:extLst>
              <a:ext uri="{FF2B5EF4-FFF2-40B4-BE49-F238E27FC236}">
                <a16:creationId xmlns:a16="http://schemas.microsoft.com/office/drawing/2014/main" id="{53C31605-0ABA-4658-9F08-5486EB1E4C81}"/>
              </a:ext>
            </a:extLst>
          </p:cNvPr>
          <p:cNvSpPr>
            <a:spLocks noChangeArrowheads="1"/>
          </p:cNvSpPr>
          <p:nvPr/>
        </p:nvSpPr>
        <p:spPr bwMode="auto">
          <a:xfrm>
            <a:off x="9631069" y="1869559"/>
            <a:ext cx="18473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graphicFrame>
        <p:nvGraphicFramePr>
          <p:cNvPr id="22" name="Content Placeholder 5">
            <a:extLst>
              <a:ext uri="{FF2B5EF4-FFF2-40B4-BE49-F238E27FC236}">
                <a16:creationId xmlns:a16="http://schemas.microsoft.com/office/drawing/2014/main" id="{230DD6A1-DF2D-4425-985B-DAF76EDDD382}"/>
              </a:ext>
            </a:extLst>
          </p:cNvPr>
          <p:cNvGraphicFramePr>
            <a:graphicFrameLocks noGrp="1"/>
          </p:cNvGraphicFramePr>
          <p:nvPr>
            <p:ph idx="1"/>
            <p:extLst>
              <p:ext uri="{D42A27DB-BD31-4B8C-83A1-F6EECF244321}">
                <p14:modId xmlns:p14="http://schemas.microsoft.com/office/powerpoint/2010/main" val="176648732"/>
              </p:ext>
            </p:extLst>
          </p:nvPr>
        </p:nvGraphicFramePr>
        <p:xfrm>
          <a:off x="838199" y="955021"/>
          <a:ext cx="10601322" cy="4903679"/>
        </p:xfrm>
        <a:graphic>
          <a:graphicData uri="http://schemas.openxmlformats.org/drawingml/2006/table">
            <a:tbl>
              <a:tblPr firstRow="1" firstCol="1" bandRow="1">
                <a:tableStyleId>{7DF18680-E054-41AD-8BC1-D1AEF772440D}</a:tableStyleId>
              </a:tblPr>
              <a:tblGrid>
                <a:gridCol w="2355938">
                  <a:extLst>
                    <a:ext uri="{9D8B030D-6E8A-4147-A177-3AD203B41FA5}">
                      <a16:colId xmlns:a16="http://schemas.microsoft.com/office/drawing/2014/main" val="3467682597"/>
                    </a:ext>
                  </a:extLst>
                </a:gridCol>
                <a:gridCol w="2214077">
                  <a:extLst>
                    <a:ext uri="{9D8B030D-6E8A-4147-A177-3AD203B41FA5}">
                      <a16:colId xmlns:a16="http://schemas.microsoft.com/office/drawing/2014/main" val="2962074050"/>
                    </a:ext>
                  </a:extLst>
                </a:gridCol>
                <a:gridCol w="1811750">
                  <a:extLst>
                    <a:ext uri="{9D8B030D-6E8A-4147-A177-3AD203B41FA5}">
                      <a16:colId xmlns:a16="http://schemas.microsoft.com/office/drawing/2014/main" val="177967815"/>
                    </a:ext>
                  </a:extLst>
                </a:gridCol>
                <a:gridCol w="1554108">
                  <a:extLst>
                    <a:ext uri="{9D8B030D-6E8A-4147-A177-3AD203B41FA5}">
                      <a16:colId xmlns:a16="http://schemas.microsoft.com/office/drawing/2014/main" val="45023774"/>
                    </a:ext>
                  </a:extLst>
                </a:gridCol>
                <a:gridCol w="1110360">
                  <a:extLst>
                    <a:ext uri="{9D8B030D-6E8A-4147-A177-3AD203B41FA5}">
                      <a16:colId xmlns:a16="http://schemas.microsoft.com/office/drawing/2014/main" val="2937917943"/>
                    </a:ext>
                  </a:extLst>
                </a:gridCol>
                <a:gridCol w="1555089">
                  <a:extLst>
                    <a:ext uri="{9D8B030D-6E8A-4147-A177-3AD203B41FA5}">
                      <a16:colId xmlns:a16="http://schemas.microsoft.com/office/drawing/2014/main" val="724948337"/>
                    </a:ext>
                  </a:extLst>
                </a:gridCol>
              </a:tblGrid>
              <a:tr h="386081">
                <a:tc gridSpan="2">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House of Quality</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hMerge="1">
                  <a:txBody>
                    <a:bodyPr/>
                    <a:lstStyle/>
                    <a:p>
                      <a:endParaRPr lang="en-US"/>
                    </a:p>
                  </a:txBody>
                  <a:tcPr/>
                </a:tc>
                <a:tc gridSpan="4">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Engineering Characteristics</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129841200"/>
                  </a:ext>
                </a:extLst>
              </a:tr>
              <a:tr h="386081">
                <a:tc gridSpan="2">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Improvement Directions</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hMerge="1">
                  <a:txBody>
                    <a:bodyPr/>
                    <a:lstStyle/>
                    <a:p>
                      <a:endParaRPr lang="en-US"/>
                    </a:p>
                  </a:txBody>
                  <a:tcPr/>
                </a:tc>
                <a:tc>
                  <a:txBody>
                    <a:bodyPr/>
                    <a:lstStyle/>
                    <a:p>
                      <a:pPr marL="0" marR="0" indent="0" algn="ctr">
                        <a:lnSpc>
                          <a:spcPct val="200000"/>
                        </a:lnSpc>
                        <a:spcBef>
                          <a:spcPts val="0"/>
                        </a:spcBef>
                        <a:spcAft>
                          <a:spcPts val="0"/>
                        </a:spcAft>
                      </a:pP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extLst>
                  <a:ext uri="{0D108BD9-81ED-4DB2-BD59-A6C34878D82A}">
                    <a16:rowId xmlns:a16="http://schemas.microsoft.com/office/drawing/2014/main" val="2856027472"/>
                  </a:ext>
                </a:extLst>
              </a:tr>
              <a:tr h="386081">
                <a:tc gridSpan="2">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Units</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hMerge="1">
                  <a:txBody>
                    <a:bodyPr/>
                    <a:lstStyle/>
                    <a:p>
                      <a:endParaRPr lang="en-US"/>
                    </a:p>
                  </a:txBody>
                  <a:tcP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n/a</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Joules</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Years</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extLst>
                  <a:ext uri="{0D108BD9-81ED-4DB2-BD59-A6C34878D82A}">
                    <a16:rowId xmlns:a16="http://schemas.microsoft.com/office/drawing/2014/main" val="1266116003"/>
                  </a:ext>
                </a:extLst>
              </a:tr>
              <a:tr h="386081">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Customer Requirements</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Importance Weight Factor </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800" b="1">
                          <a:effectLst/>
                          <a:latin typeface="Times New Roman" panose="02020603050405020304" pitchFamily="18" charset="0"/>
                          <a:cs typeface="Times New Roman" panose="02020603050405020304" pitchFamily="18" charset="0"/>
                        </a:rPr>
                        <a:t>Implementation</a:t>
                      </a:r>
                      <a:endParaRPr lang="en-US" sz="2800" b="1">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solidFill>
                      <a:srgbClr val="A4D240"/>
                    </a:solidFill>
                  </a:tcP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Sustainable</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Price</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Life Span</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extLst>
                  <a:ext uri="{0D108BD9-81ED-4DB2-BD59-A6C34878D82A}">
                    <a16:rowId xmlns:a16="http://schemas.microsoft.com/office/drawing/2014/main" val="76395698"/>
                  </a:ext>
                </a:extLst>
              </a:tr>
              <a:tr h="386081">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Learn Engineering Tools</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2</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9</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3</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1</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extLst>
                  <a:ext uri="{0D108BD9-81ED-4DB2-BD59-A6C34878D82A}">
                    <a16:rowId xmlns:a16="http://schemas.microsoft.com/office/drawing/2014/main" val="722140402"/>
                  </a:ext>
                </a:extLst>
              </a:tr>
              <a:tr h="386081">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Reduce Power Consumption</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3</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1</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9</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3</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extLst>
                  <a:ext uri="{0D108BD9-81ED-4DB2-BD59-A6C34878D82A}">
                    <a16:rowId xmlns:a16="http://schemas.microsoft.com/office/drawing/2014/main" val="2091958923"/>
                  </a:ext>
                </a:extLst>
              </a:tr>
              <a:tr h="387287">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Implemented at the MagLab</a:t>
                      </a:r>
                      <a:endParaRPr lang="en-US" sz="2000">
                        <a:effectLst/>
                        <a:latin typeface="Times New Roman" panose="02020603050405020304" pitchFamily="18"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2</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3</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extLst>
                  <a:ext uri="{0D108BD9-81ED-4DB2-BD59-A6C34878D82A}">
                    <a16:rowId xmlns:a16="http://schemas.microsoft.com/office/drawing/2014/main" val="1674204450"/>
                  </a:ext>
                </a:extLst>
              </a:tr>
              <a:tr h="387287">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Benefit the COE</a:t>
                      </a:r>
                      <a:endParaRPr lang="en-US" sz="2000">
                        <a:effectLst/>
                        <a:latin typeface="Times New Roman" panose="02020603050405020304" pitchFamily="18"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1</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3</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3</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1</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extLst>
                  <a:ext uri="{0D108BD9-81ED-4DB2-BD59-A6C34878D82A}">
                    <a16:rowId xmlns:a16="http://schemas.microsoft.com/office/drawing/2014/main" val="1432485522"/>
                  </a:ext>
                </a:extLst>
              </a:tr>
              <a:tr h="386081">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Low Initial Cost</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2</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3</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3</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extLst>
                  <a:ext uri="{0D108BD9-81ED-4DB2-BD59-A6C34878D82A}">
                    <a16:rowId xmlns:a16="http://schemas.microsoft.com/office/drawing/2014/main" val="1393306653"/>
                  </a:ext>
                </a:extLst>
              </a:tr>
              <a:tr h="386081">
                <a:tc gridSpan="2">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Raw Score (78)</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hMerge="1">
                  <a:txBody>
                    <a:bodyPr/>
                    <a:lstStyle/>
                    <a:p>
                      <a:endParaRPr lang="en-US"/>
                    </a:p>
                  </a:txBody>
                  <a:tcP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33</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27</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17</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1</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extLst>
                  <a:ext uri="{0D108BD9-81ED-4DB2-BD59-A6C34878D82A}">
                    <a16:rowId xmlns:a16="http://schemas.microsoft.com/office/drawing/2014/main" val="4091676226"/>
                  </a:ext>
                </a:extLst>
              </a:tr>
              <a:tr h="386081">
                <a:tc gridSpan="2">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Relative Weight %</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hMerge="1">
                  <a:txBody>
                    <a:bodyPr/>
                    <a:lstStyle/>
                    <a:p>
                      <a:endParaRPr lang="en-US"/>
                    </a:p>
                  </a:txBody>
                  <a:tcPr/>
                </a:tc>
                <a:tc>
                  <a:txBody>
                    <a:bodyPr/>
                    <a:lstStyle/>
                    <a:p>
                      <a:pPr marL="0" marR="0" indent="0" algn="ctr">
                        <a:lnSpc>
                          <a:spcPct val="200000"/>
                        </a:lnSpc>
                        <a:spcBef>
                          <a:spcPts val="0"/>
                        </a:spcBef>
                        <a:spcAft>
                          <a:spcPts val="0"/>
                        </a:spcAft>
                      </a:pPr>
                      <a:r>
                        <a:rPr lang="en-US" sz="1800" b="1">
                          <a:effectLst/>
                          <a:latin typeface="Times New Roman" panose="02020603050405020304" pitchFamily="18" charset="0"/>
                          <a:cs typeface="Times New Roman" panose="02020603050405020304" pitchFamily="18" charset="0"/>
                        </a:rPr>
                        <a:t>42.3</a:t>
                      </a:r>
                      <a:endParaRPr lang="en-US" sz="2800" b="1">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solidFill>
                      <a:srgbClr val="A4D240"/>
                    </a:solidFill>
                  </a:tcP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34.6</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21.7</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1.28</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extLst>
                  <a:ext uri="{0D108BD9-81ED-4DB2-BD59-A6C34878D82A}">
                    <a16:rowId xmlns:a16="http://schemas.microsoft.com/office/drawing/2014/main" val="4194651316"/>
                  </a:ext>
                </a:extLst>
              </a:tr>
              <a:tr h="496390">
                <a:tc gridSpan="2">
                  <a:txBody>
                    <a:bodyPr/>
                    <a:lstStyle/>
                    <a:p>
                      <a:pPr marL="0" marR="0" indent="0" algn="ctr">
                        <a:lnSpc>
                          <a:spcPct val="200000"/>
                        </a:lnSpc>
                        <a:spcBef>
                          <a:spcPts val="0"/>
                        </a:spcBef>
                        <a:spcAft>
                          <a:spcPts val="0"/>
                        </a:spcAft>
                      </a:pPr>
                      <a:r>
                        <a:rPr lang="en-US" sz="1000">
                          <a:effectLst/>
                          <a:latin typeface="Times New Roman" panose="02020603050405020304" pitchFamily="18" charset="0"/>
                          <a:cs typeface="Times New Roman" panose="02020603050405020304" pitchFamily="18" charset="0"/>
                        </a:rPr>
                        <a:t>Rank Order</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hMerge="1">
                  <a:txBody>
                    <a:bodyPr/>
                    <a:lstStyle/>
                    <a:p>
                      <a:endParaRPr lang="en-US"/>
                    </a:p>
                  </a:txBody>
                  <a:tcPr/>
                </a:tc>
                <a:tc>
                  <a:txBody>
                    <a:bodyPr/>
                    <a:lstStyle/>
                    <a:p>
                      <a:pPr marL="0" marR="0" indent="0" algn="ctr">
                        <a:lnSpc>
                          <a:spcPct val="200000"/>
                        </a:lnSpc>
                        <a:spcBef>
                          <a:spcPts val="0"/>
                        </a:spcBef>
                        <a:spcAft>
                          <a:spcPts val="0"/>
                        </a:spcAft>
                      </a:pPr>
                      <a:r>
                        <a:rPr lang="en-US" sz="1800" b="1">
                          <a:effectLst/>
                          <a:latin typeface="Times New Roman" panose="02020603050405020304" pitchFamily="18" charset="0"/>
                          <a:cs typeface="Times New Roman" panose="02020603050405020304" pitchFamily="18" charset="0"/>
                        </a:rPr>
                        <a:t>1</a:t>
                      </a:r>
                      <a:endParaRPr lang="en-US" sz="2800" b="1">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solidFill>
                      <a:srgbClr val="A4D240"/>
                    </a:solidFill>
                  </a:tcPr>
                </a:tc>
                <a:tc>
                  <a:txBody>
                    <a:bodyPr/>
                    <a:lstStyle/>
                    <a:p>
                      <a:pPr marL="0" marR="0" indent="0" algn="ctr">
                        <a:lnSpc>
                          <a:spcPct val="200000"/>
                        </a:lnSpc>
                        <a:spcBef>
                          <a:spcPts val="0"/>
                        </a:spcBef>
                        <a:spcAft>
                          <a:spcPts val="0"/>
                        </a:spcAft>
                      </a:pPr>
                      <a:r>
                        <a:rPr lang="en-US" sz="1400" b="0">
                          <a:effectLst/>
                          <a:latin typeface="Times New Roman" panose="02020603050405020304" pitchFamily="18" charset="0"/>
                          <a:cs typeface="Times New Roman" panose="02020603050405020304" pitchFamily="18" charset="0"/>
                        </a:rPr>
                        <a:t>2</a:t>
                      </a:r>
                      <a:endParaRPr lang="en-US" sz="2000" b="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400" b="0">
                          <a:effectLst/>
                          <a:latin typeface="Times New Roman" panose="02020603050405020304" pitchFamily="18" charset="0"/>
                          <a:cs typeface="Times New Roman" panose="02020603050405020304" pitchFamily="18" charset="0"/>
                        </a:rPr>
                        <a:t>3</a:t>
                      </a:r>
                      <a:endParaRPr lang="en-US" sz="2000" b="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400" b="0">
                          <a:effectLst/>
                          <a:latin typeface="Times New Roman" panose="02020603050405020304" pitchFamily="18" charset="0"/>
                          <a:cs typeface="Times New Roman" panose="02020603050405020304" pitchFamily="18" charset="0"/>
                        </a:rPr>
                        <a:t>4</a:t>
                      </a:r>
                      <a:endParaRPr lang="en-US" sz="2000" b="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extLst>
                  <a:ext uri="{0D108BD9-81ED-4DB2-BD59-A6C34878D82A}">
                    <a16:rowId xmlns:a16="http://schemas.microsoft.com/office/drawing/2014/main" val="2980584295"/>
                  </a:ext>
                </a:extLst>
              </a:tr>
            </a:tbl>
          </a:graphicData>
        </a:graphic>
      </p:graphicFrame>
      <p:sp>
        <p:nvSpPr>
          <p:cNvPr id="5" name="Content Placeholder 4">
            <a:extLst>
              <a:ext uri="{FF2B5EF4-FFF2-40B4-BE49-F238E27FC236}">
                <a16:creationId xmlns:a16="http://schemas.microsoft.com/office/drawing/2014/main" id="{834C8E56-FE4C-4C65-B70C-930E2156E62E}"/>
              </a:ext>
            </a:extLst>
          </p:cNvPr>
          <p:cNvSpPr>
            <a:spLocks noGrp="1"/>
          </p:cNvSpPr>
          <p:nvPr>
            <p:ph sz="quarter" idx="11"/>
          </p:nvPr>
        </p:nvSpPr>
        <p:spPr>
          <a:xfrm>
            <a:off x="10904621" y="5703252"/>
            <a:ext cx="1828800" cy="310896"/>
          </a:xfrm>
        </p:spPr>
        <p:txBody>
          <a:bodyPr/>
          <a:lstStyle/>
          <a:p>
            <a:r>
              <a:rPr lang="en-US">
                <a:latin typeface="Times New Roman" panose="02020603050405020304" pitchFamily="18" charset="0"/>
                <a:cs typeface="Times New Roman" panose="02020603050405020304" pitchFamily="18" charset="0"/>
              </a:rPr>
              <a:t>Finnbar Rooney</a:t>
            </a:r>
          </a:p>
        </p:txBody>
      </p:sp>
      <p:cxnSp>
        <p:nvCxnSpPr>
          <p:cNvPr id="12" name="Straight Arrow Connector 11">
            <a:extLst>
              <a:ext uri="{FF2B5EF4-FFF2-40B4-BE49-F238E27FC236}">
                <a16:creationId xmlns:a16="http://schemas.microsoft.com/office/drawing/2014/main" id="{4C5EFF7D-C2E3-4166-ADA6-7344503189CF}"/>
              </a:ext>
            </a:extLst>
          </p:cNvPr>
          <p:cNvCxnSpPr>
            <a:cxnSpLocks/>
          </p:cNvCxnSpPr>
          <p:nvPr/>
        </p:nvCxnSpPr>
        <p:spPr>
          <a:xfrm flipV="1">
            <a:off x="6313823" y="1377784"/>
            <a:ext cx="0" cy="281655"/>
          </a:xfrm>
          <a:prstGeom prst="straightConnector1">
            <a:avLst/>
          </a:prstGeom>
          <a:ln w="38100">
            <a:tailEnd type="triangle"/>
          </a:ln>
        </p:spPr>
        <p:style>
          <a:lnRef idx="3">
            <a:schemeClr val="dk1"/>
          </a:lnRef>
          <a:fillRef idx="0">
            <a:schemeClr val="dk1"/>
          </a:fillRef>
          <a:effectRef idx="2">
            <a:schemeClr val="dk1"/>
          </a:effectRef>
          <a:fontRef idx="minor">
            <a:schemeClr val="tx1"/>
          </a:fontRef>
        </p:style>
      </p:cxnSp>
      <p:cxnSp>
        <p:nvCxnSpPr>
          <p:cNvPr id="13" name="Straight Arrow Connector 12">
            <a:extLst>
              <a:ext uri="{FF2B5EF4-FFF2-40B4-BE49-F238E27FC236}">
                <a16:creationId xmlns:a16="http://schemas.microsoft.com/office/drawing/2014/main" id="{3A7A6A56-002B-441A-9D1A-9B79EE7520D8}"/>
              </a:ext>
            </a:extLst>
          </p:cNvPr>
          <p:cNvCxnSpPr>
            <a:cxnSpLocks/>
          </p:cNvCxnSpPr>
          <p:nvPr/>
        </p:nvCxnSpPr>
        <p:spPr>
          <a:xfrm flipV="1">
            <a:off x="7997074" y="1377784"/>
            <a:ext cx="0" cy="281655"/>
          </a:xfrm>
          <a:prstGeom prst="straightConnector1">
            <a:avLst/>
          </a:prstGeom>
          <a:ln w="38100">
            <a:tailEnd type="triangle"/>
          </a:ln>
        </p:spPr>
        <p:style>
          <a:lnRef idx="3">
            <a:schemeClr val="dk1"/>
          </a:lnRef>
          <a:fillRef idx="0">
            <a:schemeClr val="dk1"/>
          </a:fillRef>
          <a:effectRef idx="2">
            <a:schemeClr val="dk1"/>
          </a:effectRef>
          <a:fontRef idx="minor">
            <a:schemeClr val="tx1"/>
          </a:fontRef>
        </p:style>
      </p:cxnSp>
      <p:cxnSp>
        <p:nvCxnSpPr>
          <p:cNvPr id="14" name="Straight Arrow Connector 13">
            <a:extLst>
              <a:ext uri="{FF2B5EF4-FFF2-40B4-BE49-F238E27FC236}">
                <a16:creationId xmlns:a16="http://schemas.microsoft.com/office/drawing/2014/main" id="{15CCB1BA-557A-4E10-ADB9-5356D9759383}"/>
              </a:ext>
            </a:extLst>
          </p:cNvPr>
          <p:cNvCxnSpPr>
            <a:cxnSpLocks/>
          </p:cNvCxnSpPr>
          <p:nvPr/>
        </p:nvCxnSpPr>
        <p:spPr>
          <a:xfrm>
            <a:off x="9305677" y="1377784"/>
            <a:ext cx="0" cy="328862"/>
          </a:xfrm>
          <a:prstGeom prst="straightConnector1">
            <a:avLst/>
          </a:prstGeom>
          <a:ln w="38100">
            <a:tailEnd type="triangle"/>
          </a:ln>
        </p:spPr>
        <p:style>
          <a:lnRef idx="3">
            <a:schemeClr val="dk1"/>
          </a:lnRef>
          <a:fillRef idx="0">
            <a:schemeClr val="dk1"/>
          </a:fillRef>
          <a:effectRef idx="2">
            <a:schemeClr val="dk1"/>
          </a:effectRef>
          <a:fontRef idx="minor">
            <a:schemeClr val="tx1"/>
          </a:fontRef>
        </p:style>
      </p:cxnSp>
      <p:cxnSp>
        <p:nvCxnSpPr>
          <p:cNvPr id="15" name="Straight Arrow Connector 14">
            <a:extLst>
              <a:ext uri="{FF2B5EF4-FFF2-40B4-BE49-F238E27FC236}">
                <a16:creationId xmlns:a16="http://schemas.microsoft.com/office/drawing/2014/main" id="{CA4FA9B1-E054-417B-B472-865351B64097}"/>
              </a:ext>
            </a:extLst>
          </p:cNvPr>
          <p:cNvCxnSpPr>
            <a:cxnSpLocks/>
          </p:cNvCxnSpPr>
          <p:nvPr/>
        </p:nvCxnSpPr>
        <p:spPr>
          <a:xfrm flipV="1">
            <a:off x="10641181" y="1377784"/>
            <a:ext cx="0" cy="281655"/>
          </a:xfrm>
          <a:prstGeom prst="straightConnector1">
            <a:avLst/>
          </a:prstGeom>
          <a:ln w="38100">
            <a:tailEnd type="triangle"/>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345223273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6866A1-3957-45B6-BF23-953FD4FFC2E4}"/>
              </a:ext>
            </a:extLst>
          </p:cNvPr>
          <p:cNvSpPr>
            <a:spLocks noGrp="1"/>
          </p:cNvSpPr>
          <p:nvPr>
            <p:ph type="title"/>
          </p:nvPr>
        </p:nvSpPr>
        <p:spPr>
          <a:xfrm>
            <a:off x="838200" y="76201"/>
            <a:ext cx="10515600" cy="719138"/>
          </a:xfrm>
        </p:spPr>
        <p:txBody>
          <a:bodyPr/>
          <a:lstStyle/>
          <a:p>
            <a:r>
              <a:rPr lang="en-US">
                <a:latin typeface="Times New Roman"/>
                <a:cs typeface="Calibri Light"/>
              </a:rPr>
              <a:t>Concept Selection: House of Quality</a:t>
            </a:r>
            <a:endParaRPr lang="en-US">
              <a:latin typeface="Times New Roman"/>
              <a:cs typeface="Times New Roman"/>
            </a:endParaRPr>
          </a:p>
        </p:txBody>
      </p:sp>
      <p:sp>
        <p:nvSpPr>
          <p:cNvPr id="4" name="Slide Number Placeholder 3">
            <a:extLst>
              <a:ext uri="{FF2B5EF4-FFF2-40B4-BE49-F238E27FC236}">
                <a16:creationId xmlns:a16="http://schemas.microsoft.com/office/drawing/2014/main" id="{6737919D-8DC1-4E4A-9CF4-5918ED25C835}"/>
              </a:ext>
            </a:extLst>
          </p:cNvPr>
          <p:cNvSpPr>
            <a:spLocks noGrp="1"/>
          </p:cNvSpPr>
          <p:nvPr>
            <p:ph type="sldNum" sz="quarter" idx="4"/>
          </p:nvPr>
        </p:nvSpPr>
        <p:spPr/>
        <p:txBody>
          <a:bodyPr/>
          <a:lstStyle/>
          <a:p>
            <a:fld id="{6F1FABC0-072B-4F22-8F9B-95A9D10B0206}" type="slidenum">
              <a:rPr lang="en-US" smtClean="0"/>
              <a:pPr/>
              <a:t>52</a:t>
            </a:fld>
            <a:endParaRPr lang="en-US"/>
          </a:p>
        </p:txBody>
      </p:sp>
      <p:cxnSp>
        <p:nvCxnSpPr>
          <p:cNvPr id="7" name="Straight Arrow Connector 6">
            <a:extLst>
              <a:ext uri="{FF2B5EF4-FFF2-40B4-BE49-F238E27FC236}">
                <a16:creationId xmlns:a16="http://schemas.microsoft.com/office/drawing/2014/main" id="{432DF533-0BEA-4080-BE19-4DA4F1AA215B}"/>
              </a:ext>
            </a:extLst>
          </p:cNvPr>
          <p:cNvCxnSpPr/>
          <p:nvPr/>
        </p:nvCxnSpPr>
        <p:spPr>
          <a:xfrm flipV="1">
            <a:off x="10039350" y="7948613"/>
            <a:ext cx="0" cy="217487"/>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8" name="Straight Arrow Connector 7">
            <a:extLst>
              <a:ext uri="{FF2B5EF4-FFF2-40B4-BE49-F238E27FC236}">
                <a16:creationId xmlns:a16="http://schemas.microsoft.com/office/drawing/2014/main" id="{15E152D9-01CD-4B21-B10F-ED66E3C53FAD}"/>
              </a:ext>
            </a:extLst>
          </p:cNvPr>
          <p:cNvCxnSpPr/>
          <p:nvPr/>
        </p:nvCxnSpPr>
        <p:spPr>
          <a:xfrm>
            <a:off x="9080500" y="7951788"/>
            <a:ext cx="0" cy="217487"/>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9" name="Straight Arrow Connector 8">
            <a:extLst>
              <a:ext uri="{FF2B5EF4-FFF2-40B4-BE49-F238E27FC236}">
                <a16:creationId xmlns:a16="http://schemas.microsoft.com/office/drawing/2014/main" id="{7CC1D13E-542C-4A1B-A1BD-395045D1898F}"/>
              </a:ext>
            </a:extLst>
          </p:cNvPr>
          <p:cNvCxnSpPr/>
          <p:nvPr/>
        </p:nvCxnSpPr>
        <p:spPr>
          <a:xfrm flipV="1">
            <a:off x="8112125" y="7935913"/>
            <a:ext cx="0" cy="217487"/>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10" name="Straight Arrow Connector 9">
            <a:extLst>
              <a:ext uri="{FF2B5EF4-FFF2-40B4-BE49-F238E27FC236}">
                <a16:creationId xmlns:a16="http://schemas.microsoft.com/office/drawing/2014/main" id="{27862321-5349-4FEF-82CA-FC43400B71A2}"/>
              </a:ext>
            </a:extLst>
          </p:cNvPr>
          <p:cNvCxnSpPr/>
          <p:nvPr/>
        </p:nvCxnSpPr>
        <p:spPr>
          <a:xfrm flipV="1">
            <a:off x="7119938" y="7935913"/>
            <a:ext cx="0" cy="217487"/>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11" name="Rectangle 5">
            <a:extLst>
              <a:ext uri="{FF2B5EF4-FFF2-40B4-BE49-F238E27FC236}">
                <a16:creationId xmlns:a16="http://schemas.microsoft.com/office/drawing/2014/main" id="{53C31605-0ABA-4658-9F08-5486EB1E4C81}"/>
              </a:ext>
            </a:extLst>
          </p:cNvPr>
          <p:cNvSpPr>
            <a:spLocks noChangeArrowheads="1"/>
          </p:cNvSpPr>
          <p:nvPr/>
        </p:nvSpPr>
        <p:spPr bwMode="auto">
          <a:xfrm>
            <a:off x="9631069" y="1869559"/>
            <a:ext cx="18473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graphicFrame>
        <p:nvGraphicFramePr>
          <p:cNvPr id="22" name="Content Placeholder 5">
            <a:extLst>
              <a:ext uri="{FF2B5EF4-FFF2-40B4-BE49-F238E27FC236}">
                <a16:creationId xmlns:a16="http://schemas.microsoft.com/office/drawing/2014/main" id="{230DD6A1-DF2D-4425-985B-DAF76EDDD382}"/>
              </a:ext>
            </a:extLst>
          </p:cNvPr>
          <p:cNvGraphicFramePr>
            <a:graphicFrameLocks noGrp="1"/>
          </p:cNvGraphicFramePr>
          <p:nvPr>
            <p:ph idx="1"/>
            <p:extLst>
              <p:ext uri="{D42A27DB-BD31-4B8C-83A1-F6EECF244321}">
                <p14:modId xmlns:p14="http://schemas.microsoft.com/office/powerpoint/2010/main" val="646185969"/>
              </p:ext>
            </p:extLst>
          </p:nvPr>
        </p:nvGraphicFramePr>
        <p:xfrm>
          <a:off x="838199" y="955021"/>
          <a:ext cx="10601322" cy="4903679"/>
        </p:xfrm>
        <a:graphic>
          <a:graphicData uri="http://schemas.openxmlformats.org/drawingml/2006/table">
            <a:tbl>
              <a:tblPr firstRow="1" firstCol="1" bandRow="1">
                <a:tableStyleId>{7DF18680-E054-41AD-8BC1-D1AEF772440D}</a:tableStyleId>
              </a:tblPr>
              <a:tblGrid>
                <a:gridCol w="2355938">
                  <a:extLst>
                    <a:ext uri="{9D8B030D-6E8A-4147-A177-3AD203B41FA5}">
                      <a16:colId xmlns:a16="http://schemas.microsoft.com/office/drawing/2014/main" val="3467682597"/>
                    </a:ext>
                  </a:extLst>
                </a:gridCol>
                <a:gridCol w="2214077">
                  <a:extLst>
                    <a:ext uri="{9D8B030D-6E8A-4147-A177-3AD203B41FA5}">
                      <a16:colId xmlns:a16="http://schemas.microsoft.com/office/drawing/2014/main" val="2962074050"/>
                    </a:ext>
                  </a:extLst>
                </a:gridCol>
                <a:gridCol w="1811750">
                  <a:extLst>
                    <a:ext uri="{9D8B030D-6E8A-4147-A177-3AD203B41FA5}">
                      <a16:colId xmlns:a16="http://schemas.microsoft.com/office/drawing/2014/main" val="177967815"/>
                    </a:ext>
                  </a:extLst>
                </a:gridCol>
                <a:gridCol w="1554108">
                  <a:extLst>
                    <a:ext uri="{9D8B030D-6E8A-4147-A177-3AD203B41FA5}">
                      <a16:colId xmlns:a16="http://schemas.microsoft.com/office/drawing/2014/main" val="45023774"/>
                    </a:ext>
                  </a:extLst>
                </a:gridCol>
                <a:gridCol w="1110360">
                  <a:extLst>
                    <a:ext uri="{9D8B030D-6E8A-4147-A177-3AD203B41FA5}">
                      <a16:colId xmlns:a16="http://schemas.microsoft.com/office/drawing/2014/main" val="2937917943"/>
                    </a:ext>
                  </a:extLst>
                </a:gridCol>
                <a:gridCol w="1555089">
                  <a:extLst>
                    <a:ext uri="{9D8B030D-6E8A-4147-A177-3AD203B41FA5}">
                      <a16:colId xmlns:a16="http://schemas.microsoft.com/office/drawing/2014/main" val="724948337"/>
                    </a:ext>
                  </a:extLst>
                </a:gridCol>
              </a:tblGrid>
              <a:tr h="386081">
                <a:tc gridSpan="2">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House of Quality</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hMerge="1">
                  <a:txBody>
                    <a:bodyPr/>
                    <a:lstStyle/>
                    <a:p>
                      <a:endParaRPr lang="en-US"/>
                    </a:p>
                  </a:txBody>
                  <a:tcPr/>
                </a:tc>
                <a:tc gridSpan="4">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Engineering Characteristics</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129841200"/>
                  </a:ext>
                </a:extLst>
              </a:tr>
              <a:tr h="386081">
                <a:tc gridSpan="2">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Improvement Directions</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hMerge="1">
                  <a:txBody>
                    <a:bodyPr/>
                    <a:lstStyle/>
                    <a:p>
                      <a:endParaRPr lang="en-US"/>
                    </a:p>
                  </a:txBody>
                  <a:tcPr/>
                </a:tc>
                <a:tc>
                  <a:txBody>
                    <a:bodyPr/>
                    <a:lstStyle/>
                    <a:p>
                      <a:pPr marL="0" marR="0" indent="0" algn="ctr">
                        <a:lnSpc>
                          <a:spcPct val="200000"/>
                        </a:lnSpc>
                        <a:spcBef>
                          <a:spcPts val="0"/>
                        </a:spcBef>
                        <a:spcAft>
                          <a:spcPts val="0"/>
                        </a:spcAft>
                      </a:pP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extLst>
                  <a:ext uri="{0D108BD9-81ED-4DB2-BD59-A6C34878D82A}">
                    <a16:rowId xmlns:a16="http://schemas.microsoft.com/office/drawing/2014/main" val="2856027472"/>
                  </a:ext>
                </a:extLst>
              </a:tr>
              <a:tr h="386081">
                <a:tc gridSpan="2">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Units</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hMerge="1">
                  <a:txBody>
                    <a:bodyPr/>
                    <a:lstStyle/>
                    <a:p>
                      <a:endParaRPr lang="en-US"/>
                    </a:p>
                  </a:txBody>
                  <a:tcP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n/a</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Joules</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Years</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extLst>
                  <a:ext uri="{0D108BD9-81ED-4DB2-BD59-A6C34878D82A}">
                    <a16:rowId xmlns:a16="http://schemas.microsoft.com/office/drawing/2014/main" val="1266116003"/>
                  </a:ext>
                </a:extLst>
              </a:tr>
              <a:tr h="386081">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Customer Requirements</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Importance Weight Factor </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Implementation</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800" b="1">
                          <a:effectLst/>
                          <a:latin typeface="Times New Roman" panose="02020603050405020304" pitchFamily="18" charset="0"/>
                          <a:cs typeface="Times New Roman" panose="02020603050405020304" pitchFamily="18" charset="0"/>
                        </a:rPr>
                        <a:t>Sustainable</a:t>
                      </a:r>
                      <a:endParaRPr lang="en-US" sz="2800" b="1">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solidFill>
                      <a:srgbClr val="A4D240"/>
                    </a:solidFill>
                  </a:tcP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Price</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Life Span</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extLst>
                  <a:ext uri="{0D108BD9-81ED-4DB2-BD59-A6C34878D82A}">
                    <a16:rowId xmlns:a16="http://schemas.microsoft.com/office/drawing/2014/main" val="76395698"/>
                  </a:ext>
                </a:extLst>
              </a:tr>
              <a:tr h="386081">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Learn Engineering Tools</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2</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9</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3</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1</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extLst>
                  <a:ext uri="{0D108BD9-81ED-4DB2-BD59-A6C34878D82A}">
                    <a16:rowId xmlns:a16="http://schemas.microsoft.com/office/drawing/2014/main" val="722140402"/>
                  </a:ext>
                </a:extLst>
              </a:tr>
              <a:tr h="386081">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Reduce Power Consumption</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3</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1</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9</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3</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extLst>
                  <a:ext uri="{0D108BD9-81ED-4DB2-BD59-A6C34878D82A}">
                    <a16:rowId xmlns:a16="http://schemas.microsoft.com/office/drawing/2014/main" val="2091958923"/>
                  </a:ext>
                </a:extLst>
              </a:tr>
              <a:tr h="387287">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Implemented at the MagLab</a:t>
                      </a:r>
                      <a:endParaRPr lang="en-US" sz="2000">
                        <a:effectLst/>
                        <a:latin typeface="Times New Roman" panose="02020603050405020304" pitchFamily="18"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2</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3</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extLst>
                  <a:ext uri="{0D108BD9-81ED-4DB2-BD59-A6C34878D82A}">
                    <a16:rowId xmlns:a16="http://schemas.microsoft.com/office/drawing/2014/main" val="1674204450"/>
                  </a:ext>
                </a:extLst>
              </a:tr>
              <a:tr h="387287">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Benefit the COE</a:t>
                      </a:r>
                      <a:endParaRPr lang="en-US" sz="2000">
                        <a:effectLst/>
                        <a:latin typeface="Times New Roman" panose="02020603050405020304" pitchFamily="18"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1</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3</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3</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1</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extLst>
                  <a:ext uri="{0D108BD9-81ED-4DB2-BD59-A6C34878D82A}">
                    <a16:rowId xmlns:a16="http://schemas.microsoft.com/office/drawing/2014/main" val="1432485522"/>
                  </a:ext>
                </a:extLst>
              </a:tr>
              <a:tr h="386081">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Low Initial Cost</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2</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3</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3</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extLst>
                  <a:ext uri="{0D108BD9-81ED-4DB2-BD59-A6C34878D82A}">
                    <a16:rowId xmlns:a16="http://schemas.microsoft.com/office/drawing/2014/main" val="1393306653"/>
                  </a:ext>
                </a:extLst>
              </a:tr>
              <a:tr h="386081">
                <a:tc gridSpan="2">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Raw Score (78)</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hMerge="1">
                  <a:txBody>
                    <a:bodyPr/>
                    <a:lstStyle/>
                    <a:p>
                      <a:endParaRPr lang="en-US"/>
                    </a:p>
                  </a:txBody>
                  <a:tcP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33</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27</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17</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1</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extLst>
                  <a:ext uri="{0D108BD9-81ED-4DB2-BD59-A6C34878D82A}">
                    <a16:rowId xmlns:a16="http://schemas.microsoft.com/office/drawing/2014/main" val="4091676226"/>
                  </a:ext>
                </a:extLst>
              </a:tr>
              <a:tr h="386081">
                <a:tc gridSpan="2">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Relative Weight %</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hMerge="1">
                  <a:txBody>
                    <a:bodyPr/>
                    <a:lstStyle/>
                    <a:p>
                      <a:endParaRPr lang="en-US"/>
                    </a:p>
                  </a:txBody>
                  <a:tcP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42.3</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800" b="1">
                          <a:effectLst/>
                          <a:latin typeface="Times New Roman" panose="02020603050405020304" pitchFamily="18" charset="0"/>
                          <a:cs typeface="Times New Roman" panose="02020603050405020304" pitchFamily="18" charset="0"/>
                        </a:rPr>
                        <a:t>34.6</a:t>
                      </a:r>
                      <a:endParaRPr lang="en-US" sz="2800" b="1">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solidFill>
                      <a:srgbClr val="A4D240"/>
                    </a:solidFill>
                  </a:tcP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21.7</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1.28</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extLst>
                  <a:ext uri="{0D108BD9-81ED-4DB2-BD59-A6C34878D82A}">
                    <a16:rowId xmlns:a16="http://schemas.microsoft.com/office/drawing/2014/main" val="4194651316"/>
                  </a:ext>
                </a:extLst>
              </a:tr>
              <a:tr h="496390">
                <a:tc gridSpan="2">
                  <a:txBody>
                    <a:bodyPr/>
                    <a:lstStyle/>
                    <a:p>
                      <a:pPr marL="0" marR="0" indent="0" algn="ctr">
                        <a:lnSpc>
                          <a:spcPct val="200000"/>
                        </a:lnSpc>
                        <a:spcBef>
                          <a:spcPts val="0"/>
                        </a:spcBef>
                        <a:spcAft>
                          <a:spcPts val="0"/>
                        </a:spcAft>
                      </a:pPr>
                      <a:r>
                        <a:rPr lang="en-US" sz="1000">
                          <a:effectLst/>
                          <a:latin typeface="Times New Roman" panose="02020603050405020304" pitchFamily="18" charset="0"/>
                          <a:cs typeface="Times New Roman" panose="02020603050405020304" pitchFamily="18" charset="0"/>
                        </a:rPr>
                        <a:t>Rank Order</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hMerge="1">
                  <a:txBody>
                    <a:bodyPr/>
                    <a:lstStyle/>
                    <a:p>
                      <a:endParaRPr lang="en-US"/>
                    </a:p>
                  </a:txBody>
                  <a:tcPr/>
                </a:tc>
                <a:tc>
                  <a:txBody>
                    <a:bodyPr/>
                    <a:lstStyle/>
                    <a:p>
                      <a:pPr marL="0" marR="0" indent="0" algn="ctr">
                        <a:lnSpc>
                          <a:spcPct val="200000"/>
                        </a:lnSpc>
                        <a:spcBef>
                          <a:spcPts val="0"/>
                        </a:spcBef>
                        <a:spcAft>
                          <a:spcPts val="0"/>
                        </a:spcAft>
                      </a:pPr>
                      <a:r>
                        <a:rPr lang="en-US" sz="1400" b="0">
                          <a:effectLst/>
                          <a:latin typeface="Times New Roman" panose="02020603050405020304" pitchFamily="18" charset="0"/>
                          <a:cs typeface="Times New Roman" panose="02020603050405020304" pitchFamily="18" charset="0"/>
                        </a:rPr>
                        <a:t>1</a:t>
                      </a:r>
                      <a:endParaRPr lang="en-US" sz="2000" b="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800" b="1">
                          <a:effectLst/>
                          <a:latin typeface="Times New Roman" panose="02020603050405020304" pitchFamily="18" charset="0"/>
                          <a:cs typeface="Times New Roman" panose="02020603050405020304" pitchFamily="18" charset="0"/>
                        </a:rPr>
                        <a:t>2</a:t>
                      </a:r>
                      <a:endParaRPr lang="en-US" sz="2800" b="1">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solidFill>
                      <a:srgbClr val="A4D240"/>
                    </a:solidFill>
                  </a:tcPr>
                </a:tc>
                <a:tc>
                  <a:txBody>
                    <a:bodyPr/>
                    <a:lstStyle/>
                    <a:p>
                      <a:pPr marL="0" marR="0" indent="0" algn="ctr">
                        <a:lnSpc>
                          <a:spcPct val="200000"/>
                        </a:lnSpc>
                        <a:spcBef>
                          <a:spcPts val="0"/>
                        </a:spcBef>
                        <a:spcAft>
                          <a:spcPts val="0"/>
                        </a:spcAft>
                      </a:pPr>
                      <a:r>
                        <a:rPr lang="en-US" sz="1400" b="0">
                          <a:effectLst/>
                          <a:latin typeface="Times New Roman" panose="02020603050405020304" pitchFamily="18" charset="0"/>
                          <a:cs typeface="Times New Roman" panose="02020603050405020304" pitchFamily="18" charset="0"/>
                        </a:rPr>
                        <a:t>3</a:t>
                      </a:r>
                      <a:endParaRPr lang="en-US" sz="2000" b="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400" b="0">
                          <a:effectLst/>
                          <a:latin typeface="Times New Roman" panose="02020603050405020304" pitchFamily="18" charset="0"/>
                          <a:cs typeface="Times New Roman" panose="02020603050405020304" pitchFamily="18" charset="0"/>
                        </a:rPr>
                        <a:t>4</a:t>
                      </a:r>
                      <a:endParaRPr lang="en-US" sz="2000" b="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extLst>
                  <a:ext uri="{0D108BD9-81ED-4DB2-BD59-A6C34878D82A}">
                    <a16:rowId xmlns:a16="http://schemas.microsoft.com/office/drawing/2014/main" val="2980584295"/>
                  </a:ext>
                </a:extLst>
              </a:tr>
            </a:tbl>
          </a:graphicData>
        </a:graphic>
      </p:graphicFrame>
      <p:sp>
        <p:nvSpPr>
          <p:cNvPr id="5" name="Content Placeholder 4">
            <a:extLst>
              <a:ext uri="{FF2B5EF4-FFF2-40B4-BE49-F238E27FC236}">
                <a16:creationId xmlns:a16="http://schemas.microsoft.com/office/drawing/2014/main" id="{834C8E56-FE4C-4C65-B70C-930E2156E62E}"/>
              </a:ext>
            </a:extLst>
          </p:cNvPr>
          <p:cNvSpPr>
            <a:spLocks noGrp="1"/>
          </p:cNvSpPr>
          <p:nvPr>
            <p:ph sz="quarter" idx="11"/>
          </p:nvPr>
        </p:nvSpPr>
        <p:spPr>
          <a:xfrm>
            <a:off x="10791444" y="5703252"/>
            <a:ext cx="1828800" cy="310896"/>
          </a:xfrm>
        </p:spPr>
        <p:txBody>
          <a:bodyPr/>
          <a:lstStyle/>
          <a:p>
            <a:r>
              <a:rPr lang="en-US">
                <a:latin typeface="Times New Roman" panose="02020603050405020304" pitchFamily="18" charset="0"/>
                <a:cs typeface="Times New Roman" panose="02020603050405020304" pitchFamily="18" charset="0"/>
              </a:rPr>
              <a:t>Finnbar Rooney</a:t>
            </a:r>
          </a:p>
        </p:txBody>
      </p:sp>
      <p:cxnSp>
        <p:nvCxnSpPr>
          <p:cNvPr id="12" name="Straight Arrow Connector 11">
            <a:extLst>
              <a:ext uri="{FF2B5EF4-FFF2-40B4-BE49-F238E27FC236}">
                <a16:creationId xmlns:a16="http://schemas.microsoft.com/office/drawing/2014/main" id="{B462FFC5-B1EC-4D50-A683-5EDA0681A38C}"/>
              </a:ext>
            </a:extLst>
          </p:cNvPr>
          <p:cNvCxnSpPr>
            <a:cxnSpLocks/>
          </p:cNvCxnSpPr>
          <p:nvPr/>
        </p:nvCxnSpPr>
        <p:spPr>
          <a:xfrm flipV="1">
            <a:off x="6325855" y="1377784"/>
            <a:ext cx="0" cy="281655"/>
          </a:xfrm>
          <a:prstGeom prst="straightConnector1">
            <a:avLst/>
          </a:prstGeom>
          <a:ln w="38100">
            <a:tailEnd type="triangle"/>
          </a:ln>
        </p:spPr>
        <p:style>
          <a:lnRef idx="3">
            <a:schemeClr val="dk1"/>
          </a:lnRef>
          <a:fillRef idx="0">
            <a:schemeClr val="dk1"/>
          </a:fillRef>
          <a:effectRef idx="2">
            <a:schemeClr val="dk1"/>
          </a:effectRef>
          <a:fontRef idx="minor">
            <a:schemeClr val="tx1"/>
          </a:fontRef>
        </p:style>
      </p:cxnSp>
      <p:cxnSp>
        <p:nvCxnSpPr>
          <p:cNvPr id="13" name="Straight Arrow Connector 12">
            <a:extLst>
              <a:ext uri="{FF2B5EF4-FFF2-40B4-BE49-F238E27FC236}">
                <a16:creationId xmlns:a16="http://schemas.microsoft.com/office/drawing/2014/main" id="{A09A487F-AB61-49C9-88B6-AC9C006199B7}"/>
              </a:ext>
            </a:extLst>
          </p:cNvPr>
          <p:cNvCxnSpPr>
            <a:cxnSpLocks/>
          </p:cNvCxnSpPr>
          <p:nvPr/>
        </p:nvCxnSpPr>
        <p:spPr>
          <a:xfrm flipV="1">
            <a:off x="7997074" y="1377784"/>
            <a:ext cx="0" cy="281655"/>
          </a:xfrm>
          <a:prstGeom prst="straightConnector1">
            <a:avLst/>
          </a:prstGeom>
          <a:ln w="38100">
            <a:tailEnd type="triangle"/>
          </a:ln>
        </p:spPr>
        <p:style>
          <a:lnRef idx="3">
            <a:schemeClr val="dk1"/>
          </a:lnRef>
          <a:fillRef idx="0">
            <a:schemeClr val="dk1"/>
          </a:fillRef>
          <a:effectRef idx="2">
            <a:schemeClr val="dk1"/>
          </a:effectRef>
          <a:fontRef idx="minor">
            <a:schemeClr val="tx1"/>
          </a:fontRef>
        </p:style>
      </p:cxnSp>
      <p:cxnSp>
        <p:nvCxnSpPr>
          <p:cNvPr id="14" name="Straight Arrow Connector 13">
            <a:extLst>
              <a:ext uri="{FF2B5EF4-FFF2-40B4-BE49-F238E27FC236}">
                <a16:creationId xmlns:a16="http://schemas.microsoft.com/office/drawing/2014/main" id="{9BFC92C7-D3A6-49C2-9793-958E06704800}"/>
              </a:ext>
            </a:extLst>
          </p:cNvPr>
          <p:cNvCxnSpPr>
            <a:cxnSpLocks/>
          </p:cNvCxnSpPr>
          <p:nvPr/>
        </p:nvCxnSpPr>
        <p:spPr>
          <a:xfrm>
            <a:off x="9305677" y="1377784"/>
            <a:ext cx="0" cy="328862"/>
          </a:xfrm>
          <a:prstGeom prst="straightConnector1">
            <a:avLst/>
          </a:prstGeom>
          <a:ln w="38100">
            <a:tailEnd type="triangle"/>
          </a:ln>
        </p:spPr>
        <p:style>
          <a:lnRef idx="3">
            <a:schemeClr val="dk1"/>
          </a:lnRef>
          <a:fillRef idx="0">
            <a:schemeClr val="dk1"/>
          </a:fillRef>
          <a:effectRef idx="2">
            <a:schemeClr val="dk1"/>
          </a:effectRef>
          <a:fontRef idx="minor">
            <a:schemeClr val="tx1"/>
          </a:fontRef>
        </p:style>
      </p:cxnSp>
      <p:cxnSp>
        <p:nvCxnSpPr>
          <p:cNvPr id="15" name="Straight Arrow Connector 14">
            <a:extLst>
              <a:ext uri="{FF2B5EF4-FFF2-40B4-BE49-F238E27FC236}">
                <a16:creationId xmlns:a16="http://schemas.microsoft.com/office/drawing/2014/main" id="{27FE3434-F4DC-40DD-A722-D8DEC0BA9973}"/>
              </a:ext>
            </a:extLst>
          </p:cNvPr>
          <p:cNvCxnSpPr>
            <a:cxnSpLocks/>
          </p:cNvCxnSpPr>
          <p:nvPr/>
        </p:nvCxnSpPr>
        <p:spPr>
          <a:xfrm flipV="1">
            <a:off x="10629150" y="1377784"/>
            <a:ext cx="0" cy="281655"/>
          </a:xfrm>
          <a:prstGeom prst="straightConnector1">
            <a:avLst/>
          </a:prstGeom>
          <a:ln w="38100">
            <a:tailEnd type="triangle"/>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403002791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6866A1-3957-45B6-BF23-953FD4FFC2E4}"/>
              </a:ext>
            </a:extLst>
          </p:cNvPr>
          <p:cNvSpPr>
            <a:spLocks noGrp="1"/>
          </p:cNvSpPr>
          <p:nvPr>
            <p:ph type="title"/>
          </p:nvPr>
        </p:nvSpPr>
        <p:spPr>
          <a:xfrm>
            <a:off x="838200" y="76201"/>
            <a:ext cx="10515600" cy="719138"/>
          </a:xfrm>
        </p:spPr>
        <p:txBody>
          <a:bodyPr/>
          <a:lstStyle/>
          <a:p>
            <a:r>
              <a:rPr lang="en-US">
                <a:latin typeface="Times New Roman"/>
                <a:cs typeface="Calibri Light"/>
              </a:rPr>
              <a:t>Concept Selection: House of Quality</a:t>
            </a:r>
            <a:endParaRPr lang="en-US">
              <a:latin typeface="Times New Roman"/>
              <a:cs typeface="Times New Roman"/>
            </a:endParaRPr>
          </a:p>
        </p:txBody>
      </p:sp>
      <p:sp>
        <p:nvSpPr>
          <p:cNvPr id="4" name="Slide Number Placeholder 3">
            <a:extLst>
              <a:ext uri="{FF2B5EF4-FFF2-40B4-BE49-F238E27FC236}">
                <a16:creationId xmlns:a16="http://schemas.microsoft.com/office/drawing/2014/main" id="{6737919D-8DC1-4E4A-9CF4-5918ED25C835}"/>
              </a:ext>
            </a:extLst>
          </p:cNvPr>
          <p:cNvSpPr>
            <a:spLocks noGrp="1"/>
          </p:cNvSpPr>
          <p:nvPr>
            <p:ph type="sldNum" sz="quarter" idx="4"/>
          </p:nvPr>
        </p:nvSpPr>
        <p:spPr/>
        <p:txBody>
          <a:bodyPr/>
          <a:lstStyle/>
          <a:p>
            <a:fld id="{6F1FABC0-072B-4F22-8F9B-95A9D10B0206}" type="slidenum">
              <a:rPr lang="en-US" smtClean="0"/>
              <a:pPr/>
              <a:t>53</a:t>
            </a:fld>
            <a:endParaRPr lang="en-US"/>
          </a:p>
        </p:txBody>
      </p:sp>
      <p:cxnSp>
        <p:nvCxnSpPr>
          <p:cNvPr id="7" name="Straight Arrow Connector 6">
            <a:extLst>
              <a:ext uri="{FF2B5EF4-FFF2-40B4-BE49-F238E27FC236}">
                <a16:creationId xmlns:a16="http://schemas.microsoft.com/office/drawing/2014/main" id="{432DF533-0BEA-4080-BE19-4DA4F1AA215B}"/>
              </a:ext>
            </a:extLst>
          </p:cNvPr>
          <p:cNvCxnSpPr/>
          <p:nvPr/>
        </p:nvCxnSpPr>
        <p:spPr>
          <a:xfrm flipV="1">
            <a:off x="10039350" y="7948613"/>
            <a:ext cx="0" cy="217487"/>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8" name="Straight Arrow Connector 7">
            <a:extLst>
              <a:ext uri="{FF2B5EF4-FFF2-40B4-BE49-F238E27FC236}">
                <a16:creationId xmlns:a16="http://schemas.microsoft.com/office/drawing/2014/main" id="{15E152D9-01CD-4B21-B10F-ED66E3C53FAD}"/>
              </a:ext>
            </a:extLst>
          </p:cNvPr>
          <p:cNvCxnSpPr/>
          <p:nvPr/>
        </p:nvCxnSpPr>
        <p:spPr>
          <a:xfrm>
            <a:off x="9080500" y="7951788"/>
            <a:ext cx="0" cy="217487"/>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9" name="Straight Arrow Connector 8">
            <a:extLst>
              <a:ext uri="{FF2B5EF4-FFF2-40B4-BE49-F238E27FC236}">
                <a16:creationId xmlns:a16="http://schemas.microsoft.com/office/drawing/2014/main" id="{7CC1D13E-542C-4A1B-A1BD-395045D1898F}"/>
              </a:ext>
            </a:extLst>
          </p:cNvPr>
          <p:cNvCxnSpPr/>
          <p:nvPr/>
        </p:nvCxnSpPr>
        <p:spPr>
          <a:xfrm flipV="1">
            <a:off x="8112125" y="7935913"/>
            <a:ext cx="0" cy="217487"/>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11" name="Rectangle 5">
            <a:extLst>
              <a:ext uri="{FF2B5EF4-FFF2-40B4-BE49-F238E27FC236}">
                <a16:creationId xmlns:a16="http://schemas.microsoft.com/office/drawing/2014/main" id="{53C31605-0ABA-4658-9F08-5486EB1E4C81}"/>
              </a:ext>
            </a:extLst>
          </p:cNvPr>
          <p:cNvSpPr>
            <a:spLocks noChangeArrowheads="1"/>
          </p:cNvSpPr>
          <p:nvPr/>
        </p:nvSpPr>
        <p:spPr bwMode="auto">
          <a:xfrm>
            <a:off x="9631069" y="1869559"/>
            <a:ext cx="18473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graphicFrame>
        <p:nvGraphicFramePr>
          <p:cNvPr id="22" name="Content Placeholder 5">
            <a:extLst>
              <a:ext uri="{FF2B5EF4-FFF2-40B4-BE49-F238E27FC236}">
                <a16:creationId xmlns:a16="http://schemas.microsoft.com/office/drawing/2014/main" id="{230DD6A1-DF2D-4425-985B-DAF76EDDD382}"/>
              </a:ext>
            </a:extLst>
          </p:cNvPr>
          <p:cNvGraphicFramePr>
            <a:graphicFrameLocks noGrp="1"/>
          </p:cNvGraphicFramePr>
          <p:nvPr>
            <p:ph idx="1"/>
            <p:extLst>
              <p:ext uri="{D42A27DB-BD31-4B8C-83A1-F6EECF244321}">
                <p14:modId xmlns:p14="http://schemas.microsoft.com/office/powerpoint/2010/main" val="2552107060"/>
              </p:ext>
            </p:extLst>
          </p:nvPr>
        </p:nvGraphicFramePr>
        <p:xfrm>
          <a:off x="795339" y="909385"/>
          <a:ext cx="10601322" cy="4903679"/>
        </p:xfrm>
        <a:graphic>
          <a:graphicData uri="http://schemas.openxmlformats.org/drawingml/2006/table">
            <a:tbl>
              <a:tblPr firstRow="1" firstCol="1" bandRow="1">
                <a:tableStyleId>{7DF18680-E054-41AD-8BC1-D1AEF772440D}</a:tableStyleId>
              </a:tblPr>
              <a:tblGrid>
                <a:gridCol w="2355938">
                  <a:extLst>
                    <a:ext uri="{9D8B030D-6E8A-4147-A177-3AD203B41FA5}">
                      <a16:colId xmlns:a16="http://schemas.microsoft.com/office/drawing/2014/main" val="3467682597"/>
                    </a:ext>
                  </a:extLst>
                </a:gridCol>
                <a:gridCol w="2214077">
                  <a:extLst>
                    <a:ext uri="{9D8B030D-6E8A-4147-A177-3AD203B41FA5}">
                      <a16:colId xmlns:a16="http://schemas.microsoft.com/office/drawing/2014/main" val="2962074050"/>
                    </a:ext>
                  </a:extLst>
                </a:gridCol>
                <a:gridCol w="1811750">
                  <a:extLst>
                    <a:ext uri="{9D8B030D-6E8A-4147-A177-3AD203B41FA5}">
                      <a16:colId xmlns:a16="http://schemas.microsoft.com/office/drawing/2014/main" val="177967815"/>
                    </a:ext>
                  </a:extLst>
                </a:gridCol>
                <a:gridCol w="1554108">
                  <a:extLst>
                    <a:ext uri="{9D8B030D-6E8A-4147-A177-3AD203B41FA5}">
                      <a16:colId xmlns:a16="http://schemas.microsoft.com/office/drawing/2014/main" val="45023774"/>
                    </a:ext>
                  </a:extLst>
                </a:gridCol>
                <a:gridCol w="1110360">
                  <a:extLst>
                    <a:ext uri="{9D8B030D-6E8A-4147-A177-3AD203B41FA5}">
                      <a16:colId xmlns:a16="http://schemas.microsoft.com/office/drawing/2014/main" val="2937917943"/>
                    </a:ext>
                  </a:extLst>
                </a:gridCol>
                <a:gridCol w="1555089">
                  <a:extLst>
                    <a:ext uri="{9D8B030D-6E8A-4147-A177-3AD203B41FA5}">
                      <a16:colId xmlns:a16="http://schemas.microsoft.com/office/drawing/2014/main" val="724948337"/>
                    </a:ext>
                  </a:extLst>
                </a:gridCol>
              </a:tblGrid>
              <a:tr h="386081">
                <a:tc gridSpan="2">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House of Quality</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hMerge="1">
                  <a:txBody>
                    <a:bodyPr/>
                    <a:lstStyle/>
                    <a:p>
                      <a:endParaRPr lang="en-US"/>
                    </a:p>
                  </a:txBody>
                  <a:tcPr/>
                </a:tc>
                <a:tc gridSpan="4">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Engineering Characteristics</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129841200"/>
                  </a:ext>
                </a:extLst>
              </a:tr>
              <a:tr h="386081">
                <a:tc gridSpan="2">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Improvement Directions</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hMerge="1">
                  <a:txBody>
                    <a:bodyPr/>
                    <a:lstStyle/>
                    <a:p>
                      <a:endParaRPr lang="en-US"/>
                    </a:p>
                  </a:txBody>
                  <a:tcPr/>
                </a:tc>
                <a:tc>
                  <a:txBody>
                    <a:bodyPr/>
                    <a:lstStyle/>
                    <a:p>
                      <a:pPr marL="0" marR="0" indent="0" algn="ctr">
                        <a:lnSpc>
                          <a:spcPct val="200000"/>
                        </a:lnSpc>
                        <a:spcBef>
                          <a:spcPts val="0"/>
                        </a:spcBef>
                        <a:spcAft>
                          <a:spcPts val="0"/>
                        </a:spcAft>
                      </a:pP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extLst>
                  <a:ext uri="{0D108BD9-81ED-4DB2-BD59-A6C34878D82A}">
                    <a16:rowId xmlns:a16="http://schemas.microsoft.com/office/drawing/2014/main" val="2856027472"/>
                  </a:ext>
                </a:extLst>
              </a:tr>
              <a:tr h="386081">
                <a:tc gridSpan="2">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Units</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hMerge="1">
                  <a:txBody>
                    <a:bodyPr/>
                    <a:lstStyle/>
                    <a:p>
                      <a:endParaRPr lang="en-US"/>
                    </a:p>
                  </a:txBody>
                  <a:tcP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n/a</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Joules</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Years</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extLst>
                  <a:ext uri="{0D108BD9-81ED-4DB2-BD59-A6C34878D82A}">
                    <a16:rowId xmlns:a16="http://schemas.microsoft.com/office/drawing/2014/main" val="1266116003"/>
                  </a:ext>
                </a:extLst>
              </a:tr>
              <a:tr h="386081">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Customer Requirements</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Importance Weight Factor </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Implementation</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Sustainable</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800" b="1">
                          <a:effectLst/>
                          <a:latin typeface="Times New Roman" panose="02020603050405020304" pitchFamily="18" charset="0"/>
                          <a:cs typeface="Times New Roman" panose="02020603050405020304" pitchFamily="18" charset="0"/>
                        </a:rPr>
                        <a:t>Price</a:t>
                      </a:r>
                      <a:endParaRPr lang="en-US" sz="2800" b="1">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solidFill>
                      <a:srgbClr val="A4D240"/>
                    </a:solidFill>
                  </a:tcP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Life Span</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extLst>
                  <a:ext uri="{0D108BD9-81ED-4DB2-BD59-A6C34878D82A}">
                    <a16:rowId xmlns:a16="http://schemas.microsoft.com/office/drawing/2014/main" val="76395698"/>
                  </a:ext>
                </a:extLst>
              </a:tr>
              <a:tr h="386081">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Learn Engineering Tools</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2</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9</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3</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1</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extLst>
                  <a:ext uri="{0D108BD9-81ED-4DB2-BD59-A6C34878D82A}">
                    <a16:rowId xmlns:a16="http://schemas.microsoft.com/office/drawing/2014/main" val="722140402"/>
                  </a:ext>
                </a:extLst>
              </a:tr>
              <a:tr h="386081">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Reduce Power Consumption</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3</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1</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9</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3</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extLst>
                  <a:ext uri="{0D108BD9-81ED-4DB2-BD59-A6C34878D82A}">
                    <a16:rowId xmlns:a16="http://schemas.microsoft.com/office/drawing/2014/main" val="2091958923"/>
                  </a:ext>
                </a:extLst>
              </a:tr>
              <a:tr h="387287">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Implemented at the MagLab</a:t>
                      </a:r>
                      <a:endParaRPr lang="en-US" sz="2000">
                        <a:effectLst/>
                        <a:latin typeface="Times New Roman" panose="02020603050405020304" pitchFamily="18"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2</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3</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extLst>
                  <a:ext uri="{0D108BD9-81ED-4DB2-BD59-A6C34878D82A}">
                    <a16:rowId xmlns:a16="http://schemas.microsoft.com/office/drawing/2014/main" val="1674204450"/>
                  </a:ext>
                </a:extLst>
              </a:tr>
              <a:tr h="387287">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Benefit the COE</a:t>
                      </a:r>
                      <a:endParaRPr lang="en-US" sz="2000">
                        <a:effectLst/>
                        <a:latin typeface="Times New Roman" panose="02020603050405020304" pitchFamily="18"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1</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3</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3</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1</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extLst>
                  <a:ext uri="{0D108BD9-81ED-4DB2-BD59-A6C34878D82A}">
                    <a16:rowId xmlns:a16="http://schemas.microsoft.com/office/drawing/2014/main" val="1432485522"/>
                  </a:ext>
                </a:extLst>
              </a:tr>
              <a:tr h="386081">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Low Initial Cost</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2</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3</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3</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extLst>
                  <a:ext uri="{0D108BD9-81ED-4DB2-BD59-A6C34878D82A}">
                    <a16:rowId xmlns:a16="http://schemas.microsoft.com/office/drawing/2014/main" val="1393306653"/>
                  </a:ext>
                </a:extLst>
              </a:tr>
              <a:tr h="386081">
                <a:tc gridSpan="2">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Raw Score (78)</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hMerge="1">
                  <a:txBody>
                    <a:bodyPr/>
                    <a:lstStyle/>
                    <a:p>
                      <a:endParaRPr lang="en-US"/>
                    </a:p>
                  </a:txBody>
                  <a:tcP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33</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27</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17</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1</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extLst>
                  <a:ext uri="{0D108BD9-81ED-4DB2-BD59-A6C34878D82A}">
                    <a16:rowId xmlns:a16="http://schemas.microsoft.com/office/drawing/2014/main" val="4091676226"/>
                  </a:ext>
                </a:extLst>
              </a:tr>
              <a:tr h="386081">
                <a:tc gridSpan="2">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Relative Weight %</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hMerge="1">
                  <a:txBody>
                    <a:bodyPr/>
                    <a:lstStyle/>
                    <a:p>
                      <a:endParaRPr lang="en-US"/>
                    </a:p>
                  </a:txBody>
                  <a:tcP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42.3</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34.6</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800" b="1">
                          <a:effectLst/>
                          <a:latin typeface="Times New Roman" panose="02020603050405020304" pitchFamily="18" charset="0"/>
                          <a:cs typeface="Times New Roman" panose="02020603050405020304" pitchFamily="18" charset="0"/>
                        </a:rPr>
                        <a:t>21.7</a:t>
                      </a:r>
                      <a:endParaRPr lang="en-US" sz="2800" b="1">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solidFill>
                      <a:srgbClr val="A4D240"/>
                    </a:solidFill>
                  </a:tcP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1.28</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extLst>
                  <a:ext uri="{0D108BD9-81ED-4DB2-BD59-A6C34878D82A}">
                    <a16:rowId xmlns:a16="http://schemas.microsoft.com/office/drawing/2014/main" val="4194651316"/>
                  </a:ext>
                </a:extLst>
              </a:tr>
              <a:tr h="496390">
                <a:tc gridSpan="2">
                  <a:txBody>
                    <a:bodyPr/>
                    <a:lstStyle/>
                    <a:p>
                      <a:pPr marL="0" marR="0" indent="0" algn="ctr">
                        <a:lnSpc>
                          <a:spcPct val="200000"/>
                        </a:lnSpc>
                        <a:spcBef>
                          <a:spcPts val="0"/>
                        </a:spcBef>
                        <a:spcAft>
                          <a:spcPts val="0"/>
                        </a:spcAft>
                      </a:pPr>
                      <a:r>
                        <a:rPr lang="en-US" sz="1000">
                          <a:effectLst/>
                          <a:latin typeface="Times New Roman" panose="02020603050405020304" pitchFamily="18" charset="0"/>
                          <a:cs typeface="Times New Roman" panose="02020603050405020304" pitchFamily="18" charset="0"/>
                        </a:rPr>
                        <a:t>Rank Order</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hMerge="1">
                  <a:txBody>
                    <a:bodyPr/>
                    <a:lstStyle/>
                    <a:p>
                      <a:endParaRPr lang="en-US"/>
                    </a:p>
                  </a:txBody>
                  <a:tcPr/>
                </a:tc>
                <a:tc>
                  <a:txBody>
                    <a:bodyPr/>
                    <a:lstStyle/>
                    <a:p>
                      <a:pPr marL="0" marR="0" indent="0" algn="ctr">
                        <a:lnSpc>
                          <a:spcPct val="200000"/>
                        </a:lnSpc>
                        <a:spcBef>
                          <a:spcPts val="0"/>
                        </a:spcBef>
                        <a:spcAft>
                          <a:spcPts val="0"/>
                        </a:spcAft>
                      </a:pPr>
                      <a:r>
                        <a:rPr lang="en-US" sz="1400" b="0">
                          <a:effectLst/>
                          <a:latin typeface="Times New Roman" panose="02020603050405020304" pitchFamily="18" charset="0"/>
                          <a:cs typeface="Times New Roman" panose="02020603050405020304" pitchFamily="18" charset="0"/>
                        </a:rPr>
                        <a:t>1</a:t>
                      </a:r>
                      <a:endParaRPr lang="en-US" sz="2000" b="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400" b="0">
                          <a:effectLst/>
                          <a:latin typeface="Times New Roman" panose="02020603050405020304" pitchFamily="18" charset="0"/>
                          <a:cs typeface="Times New Roman" panose="02020603050405020304" pitchFamily="18" charset="0"/>
                        </a:rPr>
                        <a:t>2</a:t>
                      </a:r>
                      <a:endParaRPr lang="en-US" sz="2000" b="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800" b="1">
                          <a:effectLst/>
                          <a:latin typeface="Times New Roman" panose="02020603050405020304" pitchFamily="18" charset="0"/>
                          <a:cs typeface="Times New Roman" panose="02020603050405020304" pitchFamily="18" charset="0"/>
                        </a:rPr>
                        <a:t>3</a:t>
                      </a:r>
                      <a:endParaRPr lang="en-US" sz="2800" b="1">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solidFill>
                      <a:srgbClr val="A4D240"/>
                    </a:solidFill>
                  </a:tcPr>
                </a:tc>
                <a:tc>
                  <a:txBody>
                    <a:bodyPr/>
                    <a:lstStyle/>
                    <a:p>
                      <a:pPr marL="0" marR="0" indent="0" algn="ctr">
                        <a:lnSpc>
                          <a:spcPct val="200000"/>
                        </a:lnSpc>
                        <a:spcBef>
                          <a:spcPts val="0"/>
                        </a:spcBef>
                        <a:spcAft>
                          <a:spcPts val="0"/>
                        </a:spcAft>
                      </a:pPr>
                      <a:r>
                        <a:rPr lang="en-US" sz="1400" b="0">
                          <a:effectLst/>
                          <a:latin typeface="Times New Roman" panose="02020603050405020304" pitchFamily="18" charset="0"/>
                          <a:cs typeface="Times New Roman" panose="02020603050405020304" pitchFamily="18" charset="0"/>
                        </a:rPr>
                        <a:t>4</a:t>
                      </a:r>
                      <a:endParaRPr lang="en-US" sz="2000" b="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extLst>
                  <a:ext uri="{0D108BD9-81ED-4DB2-BD59-A6C34878D82A}">
                    <a16:rowId xmlns:a16="http://schemas.microsoft.com/office/drawing/2014/main" val="2980584295"/>
                  </a:ext>
                </a:extLst>
              </a:tr>
            </a:tbl>
          </a:graphicData>
        </a:graphic>
      </p:graphicFrame>
      <p:sp>
        <p:nvSpPr>
          <p:cNvPr id="5" name="Content Placeholder 4">
            <a:extLst>
              <a:ext uri="{FF2B5EF4-FFF2-40B4-BE49-F238E27FC236}">
                <a16:creationId xmlns:a16="http://schemas.microsoft.com/office/drawing/2014/main" id="{834C8E56-FE4C-4C65-B70C-930E2156E62E}"/>
              </a:ext>
            </a:extLst>
          </p:cNvPr>
          <p:cNvSpPr>
            <a:spLocks noGrp="1"/>
          </p:cNvSpPr>
          <p:nvPr>
            <p:ph sz="quarter" idx="11"/>
          </p:nvPr>
        </p:nvSpPr>
        <p:spPr>
          <a:xfrm>
            <a:off x="10791444" y="5637719"/>
            <a:ext cx="1828800" cy="310896"/>
          </a:xfrm>
        </p:spPr>
        <p:txBody>
          <a:bodyPr/>
          <a:lstStyle/>
          <a:p>
            <a:r>
              <a:rPr lang="en-US" err="1">
                <a:latin typeface="Times New Roman" panose="02020603050405020304" pitchFamily="18" charset="0"/>
                <a:cs typeface="Times New Roman" panose="02020603050405020304" pitchFamily="18" charset="0"/>
              </a:rPr>
              <a:t>Finnbar</a:t>
            </a:r>
            <a:r>
              <a:rPr lang="en-US">
                <a:latin typeface="Times New Roman" panose="02020603050405020304" pitchFamily="18" charset="0"/>
                <a:cs typeface="Times New Roman" panose="02020603050405020304" pitchFamily="18" charset="0"/>
              </a:rPr>
              <a:t> Rooney</a:t>
            </a:r>
          </a:p>
        </p:txBody>
      </p:sp>
      <p:cxnSp>
        <p:nvCxnSpPr>
          <p:cNvPr id="10" name="Straight Arrow Connector 9">
            <a:extLst>
              <a:ext uri="{FF2B5EF4-FFF2-40B4-BE49-F238E27FC236}">
                <a16:creationId xmlns:a16="http://schemas.microsoft.com/office/drawing/2014/main" id="{27862321-5349-4FEF-82CA-FC43400B71A2}"/>
              </a:ext>
            </a:extLst>
          </p:cNvPr>
          <p:cNvCxnSpPr>
            <a:cxnSpLocks/>
          </p:cNvCxnSpPr>
          <p:nvPr/>
        </p:nvCxnSpPr>
        <p:spPr>
          <a:xfrm flipV="1">
            <a:off x="6313823" y="1330577"/>
            <a:ext cx="0" cy="281655"/>
          </a:xfrm>
          <a:prstGeom prst="straightConnector1">
            <a:avLst/>
          </a:prstGeom>
          <a:ln w="38100">
            <a:tailEnd type="triangle"/>
          </a:ln>
        </p:spPr>
        <p:style>
          <a:lnRef idx="3">
            <a:schemeClr val="dk1"/>
          </a:lnRef>
          <a:fillRef idx="0">
            <a:schemeClr val="dk1"/>
          </a:fillRef>
          <a:effectRef idx="2">
            <a:schemeClr val="dk1"/>
          </a:effectRef>
          <a:fontRef idx="minor">
            <a:schemeClr val="tx1"/>
          </a:fontRef>
        </p:style>
      </p:cxnSp>
      <p:cxnSp>
        <p:nvCxnSpPr>
          <p:cNvPr id="13" name="Straight Arrow Connector 12">
            <a:extLst>
              <a:ext uri="{FF2B5EF4-FFF2-40B4-BE49-F238E27FC236}">
                <a16:creationId xmlns:a16="http://schemas.microsoft.com/office/drawing/2014/main" id="{03B3CC6F-6D31-447F-9545-3BC73E1B66F9}"/>
              </a:ext>
            </a:extLst>
          </p:cNvPr>
          <p:cNvCxnSpPr>
            <a:cxnSpLocks/>
          </p:cNvCxnSpPr>
          <p:nvPr/>
        </p:nvCxnSpPr>
        <p:spPr>
          <a:xfrm flipV="1">
            <a:off x="7997074" y="1330577"/>
            <a:ext cx="0" cy="281655"/>
          </a:xfrm>
          <a:prstGeom prst="straightConnector1">
            <a:avLst/>
          </a:prstGeom>
          <a:ln w="38100">
            <a:tailEnd type="triangle"/>
          </a:ln>
        </p:spPr>
        <p:style>
          <a:lnRef idx="3">
            <a:schemeClr val="dk1"/>
          </a:lnRef>
          <a:fillRef idx="0">
            <a:schemeClr val="dk1"/>
          </a:fillRef>
          <a:effectRef idx="2">
            <a:schemeClr val="dk1"/>
          </a:effectRef>
          <a:fontRef idx="minor">
            <a:schemeClr val="tx1"/>
          </a:fontRef>
        </p:style>
      </p:cxnSp>
      <p:cxnSp>
        <p:nvCxnSpPr>
          <p:cNvPr id="14" name="Straight Arrow Connector 13">
            <a:extLst>
              <a:ext uri="{FF2B5EF4-FFF2-40B4-BE49-F238E27FC236}">
                <a16:creationId xmlns:a16="http://schemas.microsoft.com/office/drawing/2014/main" id="{647122F6-9162-41E6-9C9E-0069F415EA31}"/>
              </a:ext>
            </a:extLst>
          </p:cNvPr>
          <p:cNvCxnSpPr>
            <a:cxnSpLocks/>
          </p:cNvCxnSpPr>
          <p:nvPr/>
        </p:nvCxnSpPr>
        <p:spPr>
          <a:xfrm>
            <a:off x="9293645" y="1330577"/>
            <a:ext cx="0" cy="328862"/>
          </a:xfrm>
          <a:prstGeom prst="straightConnector1">
            <a:avLst/>
          </a:prstGeom>
          <a:ln w="38100">
            <a:tailEnd type="triangle"/>
          </a:ln>
        </p:spPr>
        <p:style>
          <a:lnRef idx="3">
            <a:schemeClr val="dk1"/>
          </a:lnRef>
          <a:fillRef idx="0">
            <a:schemeClr val="dk1"/>
          </a:fillRef>
          <a:effectRef idx="2">
            <a:schemeClr val="dk1"/>
          </a:effectRef>
          <a:fontRef idx="minor">
            <a:schemeClr val="tx1"/>
          </a:fontRef>
        </p:style>
      </p:cxnSp>
      <p:cxnSp>
        <p:nvCxnSpPr>
          <p:cNvPr id="20" name="Straight Arrow Connector 19">
            <a:extLst>
              <a:ext uri="{FF2B5EF4-FFF2-40B4-BE49-F238E27FC236}">
                <a16:creationId xmlns:a16="http://schemas.microsoft.com/office/drawing/2014/main" id="{188894FF-FE24-44E6-ADE4-FEA659C76552}"/>
              </a:ext>
            </a:extLst>
          </p:cNvPr>
          <p:cNvCxnSpPr>
            <a:cxnSpLocks/>
          </p:cNvCxnSpPr>
          <p:nvPr/>
        </p:nvCxnSpPr>
        <p:spPr>
          <a:xfrm flipV="1">
            <a:off x="10629150" y="1330577"/>
            <a:ext cx="0" cy="281655"/>
          </a:xfrm>
          <a:prstGeom prst="straightConnector1">
            <a:avLst/>
          </a:prstGeom>
          <a:ln w="38100">
            <a:tailEnd type="triangle"/>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41275262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6866A1-3957-45B6-BF23-953FD4FFC2E4}"/>
              </a:ext>
            </a:extLst>
          </p:cNvPr>
          <p:cNvSpPr>
            <a:spLocks noGrp="1"/>
          </p:cNvSpPr>
          <p:nvPr>
            <p:ph type="title"/>
          </p:nvPr>
        </p:nvSpPr>
        <p:spPr>
          <a:xfrm>
            <a:off x="838200" y="76201"/>
            <a:ext cx="10515600" cy="719138"/>
          </a:xfrm>
        </p:spPr>
        <p:txBody>
          <a:bodyPr/>
          <a:lstStyle/>
          <a:p>
            <a:r>
              <a:rPr lang="en-US">
                <a:latin typeface="Times New Roman"/>
                <a:cs typeface="Calibri Light"/>
              </a:rPr>
              <a:t>Concept Selection: House of Quality</a:t>
            </a:r>
            <a:endParaRPr lang="en-US">
              <a:latin typeface="Times New Roman"/>
              <a:cs typeface="Times New Roman"/>
            </a:endParaRPr>
          </a:p>
        </p:txBody>
      </p:sp>
      <p:sp>
        <p:nvSpPr>
          <p:cNvPr id="4" name="Slide Number Placeholder 3">
            <a:extLst>
              <a:ext uri="{FF2B5EF4-FFF2-40B4-BE49-F238E27FC236}">
                <a16:creationId xmlns:a16="http://schemas.microsoft.com/office/drawing/2014/main" id="{6737919D-8DC1-4E4A-9CF4-5918ED25C835}"/>
              </a:ext>
            </a:extLst>
          </p:cNvPr>
          <p:cNvSpPr>
            <a:spLocks noGrp="1"/>
          </p:cNvSpPr>
          <p:nvPr>
            <p:ph type="sldNum" sz="quarter" idx="4"/>
          </p:nvPr>
        </p:nvSpPr>
        <p:spPr/>
        <p:txBody>
          <a:bodyPr/>
          <a:lstStyle/>
          <a:p>
            <a:fld id="{6F1FABC0-072B-4F22-8F9B-95A9D10B0206}" type="slidenum">
              <a:rPr lang="en-US" smtClean="0"/>
              <a:pPr/>
              <a:t>54</a:t>
            </a:fld>
            <a:endParaRPr lang="en-US"/>
          </a:p>
        </p:txBody>
      </p:sp>
      <p:cxnSp>
        <p:nvCxnSpPr>
          <p:cNvPr id="7" name="Straight Arrow Connector 6">
            <a:extLst>
              <a:ext uri="{FF2B5EF4-FFF2-40B4-BE49-F238E27FC236}">
                <a16:creationId xmlns:a16="http://schemas.microsoft.com/office/drawing/2014/main" id="{432DF533-0BEA-4080-BE19-4DA4F1AA215B}"/>
              </a:ext>
            </a:extLst>
          </p:cNvPr>
          <p:cNvCxnSpPr/>
          <p:nvPr/>
        </p:nvCxnSpPr>
        <p:spPr>
          <a:xfrm flipV="1">
            <a:off x="10039350" y="7948613"/>
            <a:ext cx="0" cy="217487"/>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8" name="Straight Arrow Connector 7">
            <a:extLst>
              <a:ext uri="{FF2B5EF4-FFF2-40B4-BE49-F238E27FC236}">
                <a16:creationId xmlns:a16="http://schemas.microsoft.com/office/drawing/2014/main" id="{15E152D9-01CD-4B21-B10F-ED66E3C53FAD}"/>
              </a:ext>
            </a:extLst>
          </p:cNvPr>
          <p:cNvCxnSpPr/>
          <p:nvPr/>
        </p:nvCxnSpPr>
        <p:spPr>
          <a:xfrm>
            <a:off x="9080500" y="7951788"/>
            <a:ext cx="0" cy="217487"/>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9" name="Straight Arrow Connector 8">
            <a:extLst>
              <a:ext uri="{FF2B5EF4-FFF2-40B4-BE49-F238E27FC236}">
                <a16:creationId xmlns:a16="http://schemas.microsoft.com/office/drawing/2014/main" id="{7CC1D13E-542C-4A1B-A1BD-395045D1898F}"/>
              </a:ext>
            </a:extLst>
          </p:cNvPr>
          <p:cNvCxnSpPr/>
          <p:nvPr/>
        </p:nvCxnSpPr>
        <p:spPr>
          <a:xfrm flipV="1">
            <a:off x="8112125" y="7935913"/>
            <a:ext cx="0" cy="217487"/>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10" name="Straight Arrow Connector 9">
            <a:extLst>
              <a:ext uri="{FF2B5EF4-FFF2-40B4-BE49-F238E27FC236}">
                <a16:creationId xmlns:a16="http://schemas.microsoft.com/office/drawing/2014/main" id="{27862321-5349-4FEF-82CA-FC43400B71A2}"/>
              </a:ext>
            </a:extLst>
          </p:cNvPr>
          <p:cNvCxnSpPr/>
          <p:nvPr/>
        </p:nvCxnSpPr>
        <p:spPr>
          <a:xfrm flipV="1">
            <a:off x="7119938" y="7935913"/>
            <a:ext cx="0" cy="217487"/>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11" name="Rectangle 5">
            <a:extLst>
              <a:ext uri="{FF2B5EF4-FFF2-40B4-BE49-F238E27FC236}">
                <a16:creationId xmlns:a16="http://schemas.microsoft.com/office/drawing/2014/main" id="{53C31605-0ABA-4658-9F08-5486EB1E4C81}"/>
              </a:ext>
            </a:extLst>
          </p:cNvPr>
          <p:cNvSpPr>
            <a:spLocks noChangeArrowheads="1"/>
          </p:cNvSpPr>
          <p:nvPr/>
        </p:nvSpPr>
        <p:spPr bwMode="auto">
          <a:xfrm>
            <a:off x="9631069" y="1869559"/>
            <a:ext cx="18473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graphicFrame>
        <p:nvGraphicFramePr>
          <p:cNvPr id="22" name="Content Placeholder 5">
            <a:extLst>
              <a:ext uri="{FF2B5EF4-FFF2-40B4-BE49-F238E27FC236}">
                <a16:creationId xmlns:a16="http://schemas.microsoft.com/office/drawing/2014/main" id="{230DD6A1-DF2D-4425-985B-DAF76EDDD382}"/>
              </a:ext>
            </a:extLst>
          </p:cNvPr>
          <p:cNvGraphicFramePr>
            <a:graphicFrameLocks noGrp="1"/>
          </p:cNvGraphicFramePr>
          <p:nvPr>
            <p:ph idx="1"/>
            <p:extLst>
              <p:ext uri="{D42A27DB-BD31-4B8C-83A1-F6EECF244321}">
                <p14:modId xmlns:p14="http://schemas.microsoft.com/office/powerpoint/2010/main" val="4278324017"/>
              </p:ext>
            </p:extLst>
          </p:nvPr>
        </p:nvGraphicFramePr>
        <p:xfrm>
          <a:off x="838199" y="955021"/>
          <a:ext cx="10601322" cy="4903679"/>
        </p:xfrm>
        <a:graphic>
          <a:graphicData uri="http://schemas.openxmlformats.org/drawingml/2006/table">
            <a:tbl>
              <a:tblPr firstRow="1" firstCol="1" bandRow="1">
                <a:tableStyleId>{7DF18680-E054-41AD-8BC1-D1AEF772440D}</a:tableStyleId>
              </a:tblPr>
              <a:tblGrid>
                <a:gridCol w="2355938">
                  <a:extLst>
                    <a:ext uri="{9D8B030D-6E8A-4147-A177-3AD203B41FA5}">
                      <a16:colId xmlns:a16="http://schemas.microsoft.com/office/drawing/2014/main" val="3467682597"/>
                    </a:ext>
                  </a:extLst>
                </a:gridCol>
                <a:gridCol w="2214077">
                  <a:extLst>
                    <a:ext uri="{9D8B030D-6E8A-4147-A177-3AD203B41FA5}">
                      <a16:colId xmlns:a16="http://schemas.microsoft.com/office/drawing/2014/main" val="2962074050"/>
                    </a:ext>
                  </a:extLst>
                </a:gridCol>
                <a:gridCol w="1811750">
                  <a:extLst>
                    <a:ext uri="{9D8B030D-6E8A-4147-A177-3AD203B41FA5}">
                      <a16:colId xmlns:a16="http://schemas.microsoft.com/office/drawing/2014/main" val="177967815"/>
                    </a:ext>
                  </a:extLst>
                </a:gridCol>
                <a:gridCol w="1554108">
                  <a:extLst>
                    <a:ext uri="{9D8B030D-6E8A-4147-A177-3AD203B41FA5}">
                      <a16:colId xmlns:a16="http://schemas.microsoft.com/office/drawing/2014/main" val="45023774"/>
                    </a:ext>
                  </a:extLst>
                </a:gridCol>
                <a:gridCol w="1110360">
                  <a:extLst>
                    <a:ext uri="{9D8B030D-6E8A-4147-A177-3AD203B41FA5}">
                      <a16:colId xmlns:a16="http://schemas.microsoft.com/office/drawing/2014/main" val="2937917943"/>
                    </a:ext>
                  </a:extLst>
                </a:gridCol>
                <a:gridCol w="1555089">
                  <a:extLst>
                    <a:ext uri="{9D8B030D-6E8A-4147-A177-3AD203B41FA5}">
                      <a16:colId xmlns:a16="http://schemas.microsoft.com/office/drawing/2014/main" val="724948337"/>
                    </a:ext>
                  </a:extLst>
                </a:gridCol>
              </a:tblGrid>
              <a:tr h="386081">
                <a:tc gridSpan="2">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House of Quality</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hMerge="1">
                  <a:txBody>
                    <a:bodyPr/>
                    <a:lstStyle/>
                    <a:p>
                      <a:endParaRPr lang="en-US"/>
                    </a:p>
                  </a:txBody>
                  <a:tcPr/>
                </a:tc>
                <a:tc gridSpan="4">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Engineering Characteristics</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129841200"/>
                  </a:ext>
                </a:extLst>
              </a:tr>
              <a:tr h="386081">
                <a:tc gridSpan="2">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Improvement Directions</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hMerge="1">
                  <a:txBody>
                    <a:bodyPr/>
                    <a:lstStyle/>
                    <a:p>
                      <a:endParaRPr lang="en-US"/>
                    </a:p>
                  </a:txBody>
                  <a:tcPr/>
                </a:tc>
                <a:tc>
                  <a:txBody>
                    <a:bodyPr/>
                    <a:lstStyle/>
                    <a:p>
                      <a:pPr marL="0" marR="0" indent="0" algn="ctr">
                        <a:lnSpc>
                          <a:spcPct val="200000"/>
                        </a:lnSpc>
                        <a:spcBef>
                          <a:spcPts val="0"/>
                        </a:spcBef>
                        <a:spcAft>
                          <a:spcPts val="0"/>
                        </a:spcAft>
                      </a:pP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extLst>
                  <a:ext uri="{0D108BD9-81ED-4DB2-BD59-A6C34878D82A}">
                    <a16:rowId xmlns:a16="http://schemas.microsoft.com/office/drawing/2014/main" val="2856027472"/>
                  </a:ext>
                </a:extLst>
              </a:tr>
              <a:tr h="386081">
                <a:tc gridSpan="2">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Units</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hMerge="1">
                  <a:txBody>
                    <a:bodyPr/>
                    <a:lstStyle/>
                    <a:p>
                      <a:endParaRPr lang="en-US"/>
                    </a:p>
                  </a:txBody>
                  <a:tcP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n/a</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Joules</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Years</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extLst>
                  <a:ext uri="{0D108BD9-81ED-4DB2-BD59-A6C34878D82A}">
                    <a16:rowId xmlns:a16="http://schemas.microsoft.com/office/drawing/2014/main" val="1266116003"/>
                  </a:ext>
                </a:extLst>
              </a:tr>
              <a:tr h="386081">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Customer Requirements</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Importance Weight Factor </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Implementation</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Sustainable</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Price</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800" b="1">
                          <a:effectLst/>
                          <a:latin typeface="Times New Roman" panose="02020603050405020304" pitchFamily="18" charset="0"/>
                          <a:cs typeface="Times New Roman" panose="02020603050405020304" pitchFamily="18" charset="0"/>
                        </a:rPr>
                        <a:t>Life Span</a:t>
                      </a:r>
                      <a:endParaRPr lang="en-US" sz="2800" b="1">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solidFill>
                      <a:srgbClr val="A4D240"/>
                    </a:solidFill>
                  </a:tcPr>
                </a:tc>
                <a:extLst>
                  <a:ext uri="{0D108BD9-81ED-4DB2-BD59-A6C34878D82A}">
                    <a16:rowId xmlns:a16="http://schemas.microsoft.com/office/drawing/2014/main" val="76395698"/>
                  </a:ext>
                </a:extLst>
              </a:tr>
              <a:tr h="386081">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Learn Engineering Tools</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2</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9</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3</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1</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extLst>
                  <a:ext uri="{0D108BD9-81ED-4DB2-BD59-A6C34878D82A}">
                    <a16:rowId xmlns:a16="http://schemas.microsoft.com/office/drawing/2014/main" val="722140402"/>
                  </a:ext>
                </a:extLst>
              </a:tr>
              <a:tr h="386081">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Reduce Power Consumption</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3</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1</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9</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3</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extLst>
                  <a:ext uri="{0D108BD9-81ED-4DB2-BD59-A6C34878D82A}">
                    <a16:rowId xmlns:a16="http://schemas.microsoft.com/office/drawing/2014/main" val="2091958923"/>
                  </a:ext>
                </a:extLst>
              </a:tr>
              <a:tr h="387287">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Implemented at the MagLab</a:t>
                      </a:r>
                      <a:endParaRPr lang="en-US" sz="2000">
                        <a:effectLst/>
                        <a:latin typeface="Times New Roman" panose="02020603050405020304" pitchFamily="18"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2</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3</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extLst>
                  <a:ext uri="{0D108BD9-81ED-4DB2-BD59-A6C34878D82A}">
                    <a16:rowId xmlns:a16="http://schemas.microsoft.com/office/drawing/2014/main" val="1674204450"/>
                  </a:ext>
                </a:extLst>
              </a:tr>
              <a:tr h="387287">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Benefit the COE</a:t>
                      </a:r>
                      <a:endParaRPr lang="en-US" sz="2000">
                        <a:effectLst/>
                        <a:latin typeface="Times New Roman" panose="02020603050405020304" pitchFamily="18"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1</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3</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3</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1</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extLst>
                  <a:ext uri="{0D108BD9-81ED-4DB2-BD59-A6C34878D82A}">
                    <a16:rowId xmlns:a16="http://schemas.microsoft.com/office/drawing/2014/main" val="1432485522"/>
                  </a:ext>
                </a:extLst>
              </a:tr>
              <a:tr h="386081">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Low Initial Cost</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2</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3</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3</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extLst>
                  <a:ext uri="{0D108BD9-81ED-4DB2-BD59-A6C34878D82A}">
                    <a16:rowId xmlns:a16="http://schemas.microsoft.com/office/drawing/2014/main" val="1393306653"/>
                  </a:ext>
                </a:extLst>
              </a:tr>
              <a:tr h="386081">
                <a:tc gridSpan="2">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Raw Score (78)</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hMerge="1">
                  <a:txBody>
                    <a:bodyPr/>
                    <a:lstStyle/>
                    <a:p>
                      <a:endParaRPr lang="en-US"/>
                    </a:p>
                  </a:txBody>
                  <a:tcP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33</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27</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17</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1</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extLst>
                  <a:ext uri="{0D108BD9-81ED-4DB2-BD59-A6C34878D82A}">
                    <a16:rowId xmlns:a16="http://schemas.microsoft.com/office/drawing/2014/main" val="4091676226"/>
                  </a:ext>
                </a:extLst>
              </a:tr>
              <a:tr h="386081">
                <a:tc gridSpan="2">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Relative Weight %</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hMerge="1">
                  <a:txBody>
                    <a:bodyPr/>
                    <a:lstStyle/>
                    <a:p>
                      <a:endParaRPr lang="en-US"/>
                    </a:p>
                  </a:txBody>
                  <a:tcP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42.3</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34.6</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21.7</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800" b="1">
                          <a:effectLst/>
                          <a:latin typeface="Times New Roman" panose="02020603050405020304" pitchFamily="18" charset="0"/>
                          <a:cs typeface="Times New Roman" panose="02020603050405020304" pitchFamily="18" charset="0"/>
                        </a:rPr>
                        <a:t>1.28</a:t>
                      </a:r>
                      <a:endParaRPr lang="en-US" sz="2800" b="1">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solidFill>
                      <a:srgbClr val="A4D240"/>
                    </a:solidFill>
                  </a:tcPr>
                </a:tc>
                <a:extLst>
                  <a:ext uri="{0D108BD9-81ED-4DB2-BD59-A6C34878D82A}">
                    <a16:rowId xmlns:a16="http://schemas.microsoft.com/office/drawing/2014/main" val="4194651316"/>
                  </a:ext>
                </a:extLst>
              </a:tr>
              <a:tr h="496390">
                <a:tc gridSpan="2">
                  <a:txBody>
                    <a:bodyPr/>
                    <a:lstStyle/>
                    <a:p>
                      <a:pPr marL="0" marR="0" indent="0" algn="ctr">
                        <a:lnSpc>
                          <a:spcPct val="200000"/>
                        </a:lnSpc>
                        <a:spcBef>
                          <a:spcPts val="0"/>
                        </a:spcBef>
                        <a:spcAft>
                          <a:spcPts val="0"/>
                        </a:spcAft>
                      </a:pPr>
                      <a:r>
                        <a:rPr lang="en-US" sz="1000">
                          <a:effectLst/>
                          <a:latin typeface="Times New Roman" panose="02020603050405020304" pitchFamily="18" charset="0"/>
                          <a:cs typeface="Times New Roman" panose="02020603050405020304" pitchFamily="18" charset="0"/>
                        </a:rPr>
                        <a:t>Rank Order</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hMerge="1">
                  <a:txBody>
                    <a:bodyPr/>
                    <a:lstStyle/>
                    <a:p>
                      <a:endParaRPr lang="en-US"/>
                    </a:p>
                  </a:txBody>
                  <a:tcPr/>
                </a:tc>
                <a:tc>
                  <a:txBody>
                    <a:bodyPr/>
                    <a:lstStyle/>
                    <a:p>
                      <a:pPr marL="0" marR="0" indent="0" algn="ctr">
                        <a:lnSpc>
                          <a:spcPct val="200000"/>
                        </a:lnSpc>
                        <a:spcBef>
                          <a:spcPts val="0"/>
                        </a:spcBef>
                        <a:spcAft>
                          <a:spcPts val="0"/>
                        </a:spcAft>
                      </a:pPr>
                      <a:r>
                        <a:rPr lang="en-US" sz="1400" b="0">
                          <a:effectLst/>
                          <a:latin typeface="Times New Roman" panose="02020603050405020304" pitchFamily="18" charset="0"/>
                          <a:cs typeface="Times New Roman" panose="02020603050405020304" pitchFamily="18" charset="0"/>
                        </a:rPr>
                        <a:t>1</a:t>
                      </a:r>
                      <a:endParaRPr lang="en-US" sz="2000" b="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400" b="0">
                          <a:effectLst/>
                          <a:latin typeface="Times New Roman" panose="02020603050405020304" pitchFamily="18" charset="0"/>
                          <a:cs typeface="Times New Roman" panose="02020603050405020304" pitchFamily="18" charset="0"/>
                        </a:rPr>
                        <a:t>2</a:t>
                      </a:r>
                      <a:endParaRPr lang="en-US" sz="2000" b="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400" b="0">
                          <a:effectLst/>
                          <a:latin typeface="Times New Roman" panose="02020603050405020304" pitchFamily="18" charset="0"/>
                          <a:cs typeface="Times New Roman" panose="02020603050405020304" pitchFamily="18" charset="0"/>
                        </a:rPr>
                        <a:t>3</a:t>
                      </a:r>
                      <a:endParaRPr lang="en-US" sz="2000" b="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800" b="1">
                          <a:effectLst/>
                          <a:latin typeface="Times New Roman" panose="02020603050405020304" pitchFamily="18" charset="0"/>
                          <a:cs typeface="Times New Roman" panose="02020603050405020304" pitchFamily="18" charset="0"/>
                        </a:rPr>
                        <a:t>4</a:t>
                      </a:r>
                      <a:endParaRPr lang="en-US" sz="2800" b="1">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solidFill>
                      <a:srgbClr val="A4D240"/>
                    </a:solidFill>
                  </a:tcPr>
                </a:tc>
                <a:extLst>
                  <a:ext uri="{0D108BD9-81ED-4DB2-BD59-A6C34878D82A}">
                    <a16:rowId xmlns:a16="http://schemas.microsoft.com/office/drawing/2014/main" val="2980584295"/>
                  </a:ext>
                </a:extLst>
              </a:tr>
            </a:tbl>
          </a:graphicData>
        </a:graphic>
      </p:graphicFrame>
      <p:sp>
        <p:nvSpPr>
          <p:cNvPr id="5" name="Content Placeholder 4">
            <a:extLst>
              <a:ext uri="{FF2B5EF4-FFF2-40B4-BE49-F238E27FC236}">
                <a16:creationId xmlns:a16="http://schemas.microsoft.com/office/drawing/2014/main" id="{834C8E56-FE4C-4C65-B70C-930E2156E62E}"/>
              </a:ext>
            </a:extLst>
          </p:cNvPr>
          <p:cNvSpPr>
            <a:spLocks noGrp="1"/>
          </p:cNvSpPr>
          <p:nvPr>
            <p:ph sz="quarter" idx="11"/>
          </p:nvPr>
        </p:nvSpPr>
        <p:spPr>
          <a:xfrm>
            <a:off x="10853738" y="5592083"/>
            <a:ext cx="1828800" cy="310896"/>
          </a:xfrm>
        </p:spPr>
        <p:txBody>
          <a:bodyPr/>
          <a:lstStyle/>
          <a:p>
            <a:r>
              <a:rPr lang="en-US">
                <a:latin typeface="Times New Roman" panose="02020603050405020304" pitchFamily="18" charset="0"/>
                <a:cs typeface="Times New Roman" panose="02020603050405020304" pitchFamily="18" charset="0"/>
              </a:rPr>
              <a:t>Finnbar Rooney</a:t>
            </a:r>
          </a:p>
        </p:txBody>
      </p:sp>
      <p:cxnSp>
        <p:nvCxnSpPr>
          <p:cNvPr id="12" name="Straight Arrow Connector 11">
            <a:extLst>
              <a:ext uri="{FF2B5EF4-FFF2-40B4-BE49-F238E27FC236}">
                <a16:creationId xmlns:a16="http://schemas.microsoft.com/office/drawing/2014/main" id="{D17E641F-F471-4D99-B346-6F0B2220B81D}"/>
              </a:ext>
            </a:extLst>
          </p:cNvPr>
          <p:cNvCxnSpPr>
            <a:cxnSpLocks/>
          </p:cNvCxnSpPr>
          <p:nvPr/>
        </p:nvCxnSpPr>
        <p:spPr>
          <a:xfrm flipV="1">
            <a:off x="6313823" y="1378704"/>
            <a:ext cx="0" cy="281655"/>
          </a:xfrm>
          <a:prstGeom prst="straightConnector1">
            <a:avLst/>
          </a:prstGeom>
          <a:ln w="38100">
            <a:tailEnd type="triangle"/>
          </a:ln>
        </p:spPr>
        <p:style>
          <a:lnRef idx="3">
            <a:schemeClr val="dk1"/>
          </a:lnRef>
          <a:fillRef idx="0">
            <a:schemeClr val="dk1"/>
          </a:fillRef>
          <a:effectRef idx="2">
            <a:schemeClr val="dk1"/>
          </a:effectRef>
          <a:fontRef idx="minor">
            <a:schemeClr val="tx1"/>
          </a:fontRef>
        </p:style>
      </p:cxnSp>
      <p:cxnSp>
        <p:nvCxnSpPr>
          <p:cNvPr id="13" name="Straight Arrow Connector 12">
            <a:extLst>
              <a:ext uri="{FF2B5EF4-FFF2-40B4-BE49-F238E27FC236}">
                <a16:creationId xmlns:a16="http://schemas.microsoft.com/office/drawing/2014/main" id="{8F1ED258-8F1B-45F8-8076-33B1B0C1D487}"/>
              </a:ext>
            </a:extLst>
          </p:cNvPr>
          <p:cNvCxnSpPr>
            <a:cxnSpLocks/>
          </p:cNvCxnSpPr>
          <p:nvPr/>
        </p:nvCxnSpPr>
        <p:spPr>
          <a:xfrm flipV="1">
            <a:off x="7997074" y="1378704"/>
            <a:ext cx="0" cy="281655"/>
          </a:xfrm>
          <a:prstGeom prst="straightConnector1">
            <a:avLst/>
          </a:prstGeom>
          <a:ln w="38100">
            <a:tailEnd type="triangle"/>
          </a:ln>
        </p:spPr>
        <p:style>
          <a:lnRef idx="3">
            <a:schemeClr val="dk1"/>
          </a:lnRef>
          <a:fillRef idx="0">
            <a:schemeClr val="dk1"/>
          </a:fillRef>
          <a:effectRef idx="2">
            <a:schemeClr val="dk1"/>
          </a:effectRef>
          <a:fontRef idx="minor">
            <a:schemeClr val="tx1"/>
          </a:fontRef>
        </p:style>
      </p:cxnSp>
      <p:cxnSp>
        <p:nvCxnSpPr>
          <p:cNvPr id="14" name="Straight Arrow Connector 13">
            <a:extLst>
              <a:ext uri="{FF2B5EF4-FFF2-40B4-BE49-F238E27FC236}">
                <a16:creationId xmlns:a16="http://schemas.microsoft.com/office/drawing/2014/main" id="{63EC9BA8-4316-4615-92EC-4F41BF4A0174}"/>
              </a:ext>
            </a:extLst>
          </p:cNvPr>
          <p:cNvCxnSpPr>
            <a:cxnSpLocks/>
          </p:cNvCxnSpPr>
          <p:nvPr/>
        </p:nvCxnSpPr>
        <p:spPr>
          <a:xfrm>
            <a:off x="9293645" y="1378704"/>
            <a:ext cx="0" cy="328862"/>
          </a:xfrm>
          <a:prstGeom prst="straightConnector1">
            <a:avLst/>
          </a:prstGeom>
          <a:ln w="38100">
            <a:tailEnd type="triangle"/>
          </a:ln>
        </p:spPr>
        <p:style>
          <a:lnRef idx="3">
            <a:schemeClr val="dk1"/>
          </a:lnRef>
          <a:fillRef idx="0">
            <a:schemeClr val="dk1"/>
          </a:fillRef>
          <a:effectRef idx="2">
            <a:schemeClr val="dk1"/>
          </a:effectRef>
          <a:fontRef idx="minor">
            <a:schemeClr val="tx1"/>
          </a:fontRef>
        </p:style>
      </p:cxnSp>
      <p:cxnSp>
        <p:nvCxnSpPr>
          <p:cNvPr id="15" name="Straight Arrow Connector 14">
            <a:extLst>
              <a:ext uri="{FF2B5EF4-FFF2-40B4-BE49-F238E27FC236}">
                <a16:creationId xmlns:a16="http://schemas.microsoft.com/office/drawing/2014/main" id="{345E8CD5-BB1F-470D-90FD-7A733B61CF4A}"/>
              </a:ext>
            </a:extLst>
          </p:cNvPr>
          <p:cNvCxnSpPr>
            <a:cxnSpLocks/>
          </p:cNvCxnSpPr>
          <p:nvPr/>
        </p:nvCxnSpPr>
        <p:spPr>
          <a:xfrm flipV="1">
            <a:off x="10629150" y="1378704"/>
            <a:ext cx="0" cy="281655"/>
          </a:xfrm>
          <a:prstGeom prst="straightConnector1">
            <a:avLst/>
          </a:prstGeom>
          <a:ln w="38100">
            <a:tailEnd type="triangle"/>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332613129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36CE71-FE80-426A-91C4-FB36472DBB3C}"/>
              </a:ext>
            </a:extLst>
          </p:cNvPr>
          <p:cNvSpPr>
            <a:spLocks noGrp="1"/>
          </p:cNvSpPr>
          <p:nvPr>
            <p:ph type="title"/>
          </p:nvPr>
        </p:nvSpPr>
        <p:spPr>
          <a:xfrm>
            <a:off x="1081089" y="122237"/>
            <a:ext cx="10515600" cy="1325563"/>
          </a:xfrm>
        </p:spPr>
        <p:txBody>
          <a:bodyPr/>
          <a:lstStyle/>
          <a:p>
            <a:r>
              <a:rPr lang="en-US">
                <a:latin typeface="Times New Roman" panose="02020603050405020304" pitchFamily="18" charset="0"/>
                <a:cs typeface="Times New Roman" panose="02020603050405020304" pitchFamily="18" charset="0"/>
              </a:rPr>
              <a:t>Concept Selection: Pugh Chart</a:t>
            </a:r>
          </a:p>
        </p:txBody>
      </p:sp>
      <p:graphicFrame>
        <p:nvGraphicFramePr>
          <p:cNvPr id="6" name="Content Placeholder 5">
            <a:extLst>
              <a:ext uri="{FF2B5EF4-FFF2-40B4-BE49-F238E27FC236}">
                <a16:creationId xmlns:a16="http://schemas.microsoft.com/office/drawing/2014/main" id="{1E1D5D1B-6959-4CAD-96BB-B3ED2918F99E}"/>
              </a:ext>
            </a:extLst>
          </p:cNvPr>
          <p:cNvGraphicFramePr>
            <a:graphicFrameLocks noGrp="1"/>
          </p:cNvGraphicFramePr>
          <p:nvPr>
            <p:ph idx="1"/>
            <p:extLst>
              <p:ext uri="{D42A27DB-BD31-4B8C-83A1-F6EECF244321}">
                <p14:modId xmlns:p14="http://schemas.microsoft.com/office/powerpoint/2010/main" val="476973127"/>
              </p:ext>
            </p:extLst>
          </p:nvPr>
        </p:nvGraphicFramePr>
        <p:xfrm>
          <a:off x="1081089" y="1252538"/>
          <a:ext cx="10029825" cy="4698118"/>
        </p:xfrm>
        <a:graphic>
          <a:graphicData uri="http://schemas.openxmlformats.org/drawingml/2006/table">
            <a:tbl>
              <a:tblPr firstRow="1" firstCol="1" bandRow="1">
                <a:tableStyleId>{7DF18680-E054-41AD-8BC1-D1AEF772440D}</a:tableStyleId>
              </a:tblPr>
              <a:tblGrid>
                <a:gridCol w="2223442">
                  <a:extLst>
                    <a:ext uri="{9D8B030D-6E8A-4147-A177-3AD203B41FA5}">
                      <a16:colId xmlns:a16="http://schemas.microsoft.com/office/drawing/2014/main" val="606553987"/>
                    </a:ext>
                  </a:extLst>
                </a:gridCol>
                <a:gridCol w="1968566">
                  <a:extLst>
                    <a:ext uri="{9D8B030D-6E8A-4147-A177-3AD203B41FA5}">
                      <a16:colId xmlns:a16="http://schemas.microsoft.com/office/drawing/2014/main" val="3890005035"/>
                    </a:ext>
                  </a:extLst>
                </a:gridCol>
                <a:gridCol w="1946793">
                  <a:extLst>
                    <a:ext uri="{9D8B030D-6E8A-4147-A177-3AD203B41FA5}">
                      <a16:colId xmlns:a16="http://schemas.microsoft.com/office/drawing/2014/main" val="1978027321"/>
                    </a:ext>
                  </a:extLst>
                </a:gridCol>
                <a:gridCol w="1945512">
                  <a:extLst>
                    <a:ext uri="{9D8B030D-6E8A-4147-A177-3AD203B41FA5}">
                      <a16:colId xmlns:a16="http://schemas.microsoft.com/office/drawing/2014/main" val="3842276319"/>
                    </a:ext>
                  </a:extLst>
                </a:gridCol>
                <a:gridCol w="1945512">
                  <a:extLst>
                    <a:ext uri="{9D8B030D-6E8A-4147-A177-3AD203B41FA5}">
                      <a16:colId xmlns:a16="http://schemas.microsoft.com/office/drawing/2014/main" val="2519373519"/>
                    </a:ext>
                  </a:extLst>
                </a:gridCol>
              </a:tblGrid>
              <a:tr h="386016">
                <a:tc>
                  <a:txBody>
                    <a:bodyPr/>
                    <a:lstStyle/>
                    <a:p>
                      <a:pPr marL="0" marR="0" indent="0" algn="ctr">
                        <a:lnSpc>
                          <a:spcPct val="200000"/>
                        </a:lnSpc>
                        <a:spcBef>
                          <a:spcPts val="0"/>
                        </a:spcBef>
                        <a:spcAft>
                          <a:spcPts val="0"/>
                        </a:spcAft>
                      </a:pPr>
                      <a:r>
                        <a:rPr lang="en-US" sz="1000">
                          <a:effectLst/>
                        </a:rPr>
                        <a:t> </a:t>
                      </a:r>
                      <a:endParaRPr lang="en-US" sz="120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nchor="ct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Datum</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gridSpan="3">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Concepts</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454026596"/>
                  </a:ext>
                </a:extLst>
              </a:tr>
              <a:tr h="961482">
                <a:tc>
                  <a:txBody>
                    <a:bodyPr/>
                    <a:lstStyle/>
                    <a:p>
                      <a:pPr marL="0" marR="0" indent="0" algn="ctr">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Selection Criteria</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rowSpan="5">
                  <a:txBody>
                    <a:bodyPr/>
                    <a:lstStyle/>
                    <a:p>
                      <a:pPr marL="0" marR="0" indent="0" algn="ctr">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Adding a 5</a:t>
                      </a:r>
                      <a:r>
                        <a:rPr lang="en-US" sz="1600" baseline="30000">
                          <a:effectLst/>
                          <a:latin typeface="Times New Roman" panose="02020603050405020304" pitchFamily="18" charset="0"/>
                          <a:cs typeface="Times New Roman" panose="02020603050405020304" pitchFamily="18" charset="0"/>
                        </a:rPr>
                        <a:t>th</a:t>
                      </a:r>
                      <a:r>
                        <a:rPr lang="en-US" sz="1600">
                          <a:effectLst/>
                          <a:latin typeface="Times New Roman" panose="02020603050405020304" pitchFamily="18" charset="0"/>
                          <a:cs typeface="Times New Roman" panose="02020603050405020304" pitchFamily="18" charset="0"/>
                        </a:rPr>
                        <a:t> Chiller</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indent="0" algn="ctr">
                        <a:lnSpc>
                          <a:spcPct val="200000"/>
                        </a:lnSpc>
                        <a:spcBef>
                          <a:spcPts val="0"/>
                        </a:spcBef>
                        <a:spcAft>
                          <a:spcPts val="0"/>
                        </a:spcAft>
                      </a:pPr>
                      <a:r>
                        <a:rPr lang="en-US" sz="2000" b="1">
                          <a:effectLst/>
                          <a:latin typeface="Times New Roman" panose="02020603050405020304" pitchFamily="18" charset="0"/>
                          <a:cs typeface="Times New Roman" panose="02020603050405020304" pitchFamily="18" charset="0"/>
                        </a:rPr>
                        <a:t>Optimizing Pumps</a:t>
                      </a:r>
                      <a:endParaRPr lang="en-US" sz="32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rgbClr val="A4D240"/>
                    </a:solidFill>
                  </a:tcPr>
                </a:tc>
                <a:tc>
                  <a:txBody>
                    <a:bodyPr/>
                    <a:lstStyle/>
                    <a:p>
                      <a:pPr marL="0" marR="0" indent="0" algn="ctr">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Variable Speed Cooling Fans</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indent="0" algn="ctr">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Optimizing Chillers</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313012760"/>
                  </a:ext>
                </a:extLst>
              </a:tr>
              <a:tr h="441103">
                <a:tc>
                  <a:txBody>
                    <a:bodyPr/>
                    <a:lstStyle/>
                    <a:p>
                      <a:pPr marL="0" marR="0" indent="0" algn="ctr">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Implementation</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vMerge="1">
                  <a:txBody>
                    <a:bodyPr/>
                    <a:lstStyle/>
                    <a:p>
                      <a:endParaRPr lang="en-US"/>
                    </a:p>
                  </a:txBody>
                  <a:tcPr/>
                </a:tc>
                <a:tc>
                  <a:txBody>
                    <a:bodyPr/>
                    <a:lstStyle/>
                    <a:p>
                      <a:pPr marL="0" marR="0" indent="0" algn="ctr">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indent="0" algn="ctr">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S</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indent="0" algn="ctr">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551205971"/>
                  </a:ext>
                </a:extLst>
              </a:tr>
              <a:tr h="441103">
                <a:tc>
                  <a:txBody>
                    <a:bodyPr/>
                    <a:lstStyle/>
                    <a:p>
                      <a:pPr marL="0" marR="0" indent="0" algn="ctr">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Sustainable</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vMerge="1">
                  <a:txBody>
                    <a:bodyPr/>
                    <a:lstStyle/>
                    <a:p>
                      <a:endParaRPr lang="en-US"/>
                    </a:p>
                  </a:txBody>
                  <a:tcPr/>
                </a:tc>
                <a:tc>
                  <a:txBody>
                    <a:bodyPr/>
                    <a:lstStyle/>
                    <a:p>
                      <a:pPr marL="0" marR="0" indent="0" algn="ctr">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indent="0" algn="ctr">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S</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indent="0" algn="ctr">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10232696"/>
                  </a:ext>
                </a:extLst>
              </a:tr>
              <a:tr h="441103">
                <a:tc>
                  <a:txBody>
                    <a:bodyPr/>
                    <a:lstStyle/>
                    <a:p>
                      <a:pPr marL="0" marR="0" indent="0" algn="ctr">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Price</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vMerge="1">
                  <a:txBody>
                    <a:bodyPr/>
                    <a:lstStyle/>
                    <a:p>
                      <a:endParaRPr lang="en-US"/>
                    </a:p>
                  </a:txBody>
                  <a:tcPr/>
                </a:tc>
                <a:tc>
                  <a:txBody>
                    <a:bodyPr/>
                    <a:lstStyle/>
                    <a:p>
                      <a:pPr marL="0" marR="0" indent="0" algn="ctr">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indent="0" algn="ctr">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indent="0" algn="ctr">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159989483"/>
                  </a:ext>
                </a:extLst>
              </a:tr>
              <a:tr h="441103">
                <a:tc>
                  <a:txBody>
                    <a:bodyPr/>
                    <a:lstStyle/>
                    <a:p>
                      <a:pPr marL="0" marR="0" indent="0" algn="ctr">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Life Span</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vMerge="1">
                  <a:txBody>
                    <a:bodyPr/>
                    <a:lstStyle/>
                    <a:p>
                      <a:endParaRPr lang="en-US"/>
                    </a:p>
                  </a:txBody>
                  <a:tcPr/>
                </a:tc>
                <a:tc>
                  <a:txBody>
                    <a:bodyPr/>
                    <a:lstStyle/>
                    <a:p>
                      <a:pPr marL="0" marR="0" indent="0" algn="ctr">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indent="0" algn="ctr">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indent="0" algn="ctr">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625791889"/>
                  </a:ext>
                </a:extLst>
              </a:tr>
              <a:tr h="441103">
                <a:tc>
                  <a:txBody>
                    <a:bodyPr/>
                    <a:lstStyle/>
                    <a:p>
                      <a:pPr marL="0" marR="0" indent="0" algn="ctr">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Number of Pluses</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rowSpan="2">
                  <a:txBody>
                    <a:bodyPr/>
                    <a:lstStyle/>
                    <a:p>
                      <a:pPr marL="0" marR="0" indent="0" algn="ctr">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indent="0" algn="ctr">
                        <a:lnSpc>
                          <a:spcPct val="200000"/>
                        </a:lnSpc>
                        <a:spcBef>
                          <a:spcPts val="0"/>
                        </a:spcBef>
                        <a:spcAft>
                          <a:spcPts val="0"/>
                        </a:spcAft>
                      </a:pPr>
                      <a:r>
                        <a:rPr lang="en-US" sz="2000" b="1">
                          <a:effectLst/>
                          <a:latin typeface="Times New Roman" panose="02020603050405020304" pitchFamily="18" charset="0"/>
                          <a:cs typeface="Times New Roman" panose="02020603050405020304" pitchFamily="18" charset="0"/>
                        </a:rPr>
                        <a:t>3</a:t>
                      </a:r>
                      <a:endParaRPr lang="en-US" sz="32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rgbClr val="A4D240"/>
                    </a:solidFill>
                  </a:tcPr>
                </a:tc>
                <a:tc>
                  <a:txBody>
                    <a:bodyPr/>
                    <a:lstStyle/>
                    <a:p>
                      <a:pPr marL="0" marR="0" indent="0" algn="ctr">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1</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indent="0" algn="ctr">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3</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525227594"/>
                  </a:ext>
                </a:extLst>
              </a:tr>
              <a:tr h="904690">
                <a:tc>
                  <a:txBody>
                    <a:bodyPr/>
                    <a:lstStyle/>
                    <a:p>
                      <a:pPr marL="0" marR="0" indent="0" algn="ctr">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Number of Minuses</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vMerge="1">
                  <a:txBody>
                    <a:bodyPr/>
                    <a:lstStyle/>
                    <a:p>
                      <a:endParaRPr lang="en-US"/>
                    </a:p>
                  </a:txBody>
                  <a:tcPr/>
                </a:tc>
                <a:tc>
                  <a:txBody>
                    <a:bodyPr/>
                    <a:lstStyle/>
                    <a:p>
                      <a:pPr marL="0" marR="0" indent="0" algn="ctr">
                        <a:lnSpc>
                          <a:spcPct val="200000"/>
                        </a:lnSpc>
                        <a:spcBef>
                          <a:spcPts val="0"/>
                        </a:spcBef>
                        <a:spcAft>
                          <a:spcPts val="0"/>
                        </a:spcAft>
                      </a:pPr>
                      <a:r>
                        <a:rPr lang="en-US" sz="2000" b="1">
                          <a:effectLst/>
                          <a:latin typeface="Times New Roman" panose="02020603050405020304" pitchFamily="18" charset="0"/>
                          <a:cs typeface="Times New Roman" panose="02020603050405020304" pitchFamily="18" charset="0"/>
                        </a:rPr>
                        <a:t>1</a:t>
                      </a:r>
                      <a:endParaRPr lang="en-US" sz="32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rgbClr val="A4D240"/>
                    </a:solidFill>
                  </a:tcPr>
                </a:tc>
                <a:tc>
                  <a:txBody>
                    <a:bodyPr/>
                    <a:lstStyle/>
                    <a:p>
                      <a:pPr marL="0" marR="0" indent="0" algn="ctr">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1</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indent="0" algn="ctr">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1</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946289140"/>
                  </a:ext>
                </a:extLst>
              </a:tr>
            </a:tbl>
          </a:graphicData>
        </a:graphic>
      </p:graphicFrame>
      <p:sp>
        <p:nvSpPr>
          <p:cNvPr id="4" name="Slide Number Placeholder 3">
            <a:extLst>
              <a:ext uri="{FF2B5EF4-FFF2-40B4-BE49-F238E27FC236}">
                <a16:creationId xmlns:a16="http://schemas.microsoft.com/office/drawing/2014/main" id="{C2949846-6C40-405E-9B59-33612ACF2BD6}"/>
              </a:ext>
            </a:extLst>
          </p:cNvPr>
          <p:cNvSpPr>
            <a:spLocks noGrp="1"/>
          </p:cNvSpPr>
          <p:nvPr>
            <p:ph type="sldNum" sz="quarter" idx="4"/>
          </p:nvPr>
        </p:nvSpPr>
        <p:spPr/>
        <p:txBody>
          <a:bodyPr/>
          <a:lstStyle/>
          <a:p>
            <a:fld id="{6F1FABC0-072B-4F22-8F9B-95A9D10B0206}" type="slidenum">
              <a:rPr lang="en-US" smtClean="0"/>
              <a:pPr/>
              <a:t>55</a:t>
            </a:fld>
            <a:endParaRPr lang="en-US"/>
          </a:p>
        </p:txBody>
      </p:sp>
      <p:sp>
        <p:nvSpPr>
          <p:cNvPr id="5" name="Content Placeholder 4">
            <a:extLst>
              <a:ext uri="{FF2B5EF4-FFF2-40B4-BE49-F238E27FC236}">
                <a16:creationId xmlns:a16="http://schemas.microsoft.com/office/drawing/2014/main" id="{C4425015-EA71-45A7-AAA9-3CA5C0E85D6E}"/>
              </a:ext>
            </a:extLst>
          </p:cNvPr>
          <p:cNvSpPr>
            <a:spLocks noGrp="1"/>
          </p:cNvSpPr>
          <p:nvPr>
            <p:ph sz="quarter" idx="11"/>
          </p:nvPr>
        </p:nvSpPr>
        <p:spPr>
          <a:xfrm>
            <a:off x="10868025" y="5639759"/>
            <a:ext cx="1828800" cy="310896"/>
          </a:xfrm>
        </p:spPr>
        <p:txBody>
          <a:bodyPr/>
          <a:lstStyle/>
          <a:p>
            <a:r>
              <a:rPr lang="en-US" err="1">
                <a:latin typeface="Times New Roman" panose="02020603050405020304" pitchFamily="18" charset="0"/>
                <a:cs typeface="Times New Roman" panose="02020603050405020304" pitchFamily="18" charset="0"/>
              </a:rPr>
              <a:t>Finnbar</a:t>
            </a:r>
            <a:r>
              <a:rPr lang="en-US">
                <a:latin typeface="Times New Roman" panose="02020603050405020304" pitchFamily="18" charset="0"/>
                <a:cs typeface="Times New Roman" panose="02020603050405020304" pitchFamily="18" charset="0"/>
              </a:rPr>
              <a:t> Rooney</a:t>
            </a:r>
          </a:p>
        </p:txBody>
      </p:sp>
    </p:spTree>
    <p:extLst>
      <p:ext uri="{BB962C8B-B14F-4D97-AF65-F5344CB8AC3E}">
        <p14:creationId xmlns:p14="http://schemas.microsoft.com/office/powerpoint/2010/main" val="274309886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36CE71-FE80-426A-91C4-FB36472DBB3C}"/>
              </a:ext>
            </a:extLst>
          </p:cNvPr>
          <p:cNvSpPr>
            <a:spLocks noGrp="1"/>
          </p:cNvSpPr>
          <p:nvPr>
            <p:ph type="title"/>
          </p:nvPr>
        </p:nvSpPr>
        <p:spPr>
          <a:xfrm>
            <a:off x="1081089" y="122237"/>
            <a:ext cx="10515600" cy="1325563"/>
          </a:xfrm>
        </p:spPr>
        <p:txBody>
          <a:bodyPr/>
          <a:lstStyle/>
          <a:p>
            <a:r>
              <a:rPr lang="en-US">
                <a:latin typeface="Times New Roman" panose="02020603050405020304" pitchFamily="18" charset="0"/>
                <a:cs typeface="Times New Roman" panose="02020603050405020304" pitchFamily="18" charset="0"/>
              </a:rPr>
              <a:t>Concept Selection: Pugh Chart</a:t>
            </a:r>
          </a:p>
        </p:txBody>
      </p:sp>
      <p:graphicFrame>
        <p:nvGraphicFramePr>
          <p:cNvPr id="6" name="Content Placeholder 5">
            <a:extLst>
              <a:ext uri="{FF2B5EF4-FFF2-40B4-BE49-F238E27FC236}">
                <a16:creationId xmlns:a16="http://schemas.microsoft.com/office/drawing/2014/main" id="{1E1D5D1B-6959-4CAD-96BB-B3ED2918F99E}"/>
              </a:ext>
            </a:extLst>
          </p:cNvPr>
          <p:cNvGraphicFramePr>
            <a:graphicFrameLocks noGrp="1"/>
          </p:cNvGraphicFramePr>
          <p:nvPr>
            <p:ph idx="1"/>
            <p:extLst>
              <p:ext uri="{D42A27DB-BD31-4B8C-83A1-F6EECF244321}">
                <p14:modId xmlns:p14="http://schemas.microsoft.com/office/powerpoint/2010/main" val="2498340145"/>
              </p:ext>
            </p:extLst>
          </p:nvPr>
        </p:nvGraphicFramePr>
        <p:xfrm>
          <a:off x="1081089" y="1252538"/>
          <a:ext cx="10029825" cy="4698118"/>
        </p:xfrm>
        <a:graphic>
          <a:graphicData uri="http://schemas.openxmlformats.org/drawingml/2006/table">
            <a:tbl>
              <a:tblPr firstRow="1" firstCol="1" bandRow="1">
                <a:tableStyleId>{7DF18680-E054-41AD-8BC1-D1AEF772440D}</a:tableStyleId>
              </a:tblPr>
              <a:tblGrid>
                <a:gridCol w="2223442">
                  <a:extLst>
                    <a:ext uri="{9D8B030D-6E8A-4147-A177-3AD203B41FA5}">
                      <a16:colId xmlns:a16="http://schemas.microsoft.com/office/drawing/2014/main" val="606553987"/>
                    </a:ext>
                  </a:extLst>
                </a:gridCol>
                <a:gridCol w="1968566">
                  <a:extLst>
                    <a:ext uri="{9D8B030D-6E8A-4147-A177-3AD203B41FA5}">
                      <a16:colId xmlns:a16="http://schemas.microsoft.com/office/drawing/2014/main" val="3890005035"/>
                    </a:ext>
                  </a:extLst>
                </a:gridCol>
                <a:gridCol w="1946793">
                  <a:extLst>
                    <a:ext uri="{9D8B030D-6E8A-4147-A177-3AD203B41FA5}">
                      <a16:colId xmlns:a16="http://schemas.microsoft.com/office/drawing/2014/main" val="1978027321"/>
                    </a:ext>
                  </a:extLst>
                </a:gridCol>
                <a:gridCol w="1945512">
                  <a:extLst>
                    <a:ext uri="{9D8B030D-6E8A-4147-A177-3AD203B41FA5}">
                      <a16:colId xmlns:a16="http://schemas.microsoft.com/office/drawing/2014/main" val="3842276319"/>
                    </a:ext>
                  </a:extLst>
                </a:gridCol>
                <a:gridCol w="1945512">
                  <a:extLst>
                    <a:ext uri="{9D8B030D-6E8A-4147-A177-3AD203B41FA5}">
                      <a16:colId xmlns:a16="http://schemas.microsoft.com/office/drawing/2014/main" val="2519373519"/>
                    </a:ext>
                  </a:extLst>
                </a:gridCol>
              </a:tblGrid>
              <a:tr h="386016">
                <a:tc>
                  <a:txBody>
                    <a:bodyPr/>
                    <a:lstStyle/>
                    <a:p>
                      <a:pPr marL="0" marR="0" indent="0" algn="ctr">
                        <a:lnSpc>
                          <a:spcPct val="200000"/>
                        </a:lnSpc>
                        <a:spcBef>
                          <a:spcPts val="0"/>
                        </a:spcBef>
                        <a:spcAft>
                          <a:spcPts val="0"/>
                        </a:spcAft>
                      </a:pPr>
                      <a:r>
                        <a:rPr lang="en-US" sz="1000">
                          <a:effectLst/>
                        </a:rPr>
                        <a:t> </a:t>
                      </a:r>
                      <a:endParaRPr lang="en-US" sz="120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nchor="ct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Datum</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gridSpan="3">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Concepts</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454026596"/>
                  </a:ext>
                </a:extLst>
              </a:tr>
              <a:tr h="961482">
                <a:tc>
                  <a:txBody>
                    <a:bodyPr/>
                    <a:lstStyle/>
                    <a:p>
                      <a:pPr marL="0" marR="0" indent="0" algn="ctr">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Selection Criteria</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rowSpan="5">
                  <a:txBody>
                    <a:bodyPr/>
                    <a:lstStyle/>
                    <a:p>
                      <a:pPr marL="0" marR="0" indent="0" algn="ctr">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Adding a 5</a:t>
                      </a:r>
                      <a:r>
                        <a:rPr lang="en-US" sz="1600" baseline="30000">
                          <a:effectLst/>
                          <a:latin typeface="Times New Roman" panose="02020603050405020304" pitchFamily="18" charset="0"/>
                          <a:cs typeface="Times New Roman" panose="02020603050405020304" pitchFamily="18" charset="0"/>
                        </a:rPr>
                        <a:t>th</a:t>
                      </a:r>
                      <a:r>
                        <a:rPr lang="en-US" sz="1600">
                          <a:effectLst/>
                          <a:latin typeface="Times New Roman" panose="02020603050405020304" pitchFamily="18" charset="0"/>
                          <a:cs typeface="Times New Roman" panose="02020603050405020304" pitchFamily="18" charset="0"/>
                        </a:rPr>
                        <a:t> Chiller</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indent="0" algn="ctr">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Optimizing Pumps</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indent="0" algn="ctr">
                        <a:lnSpc>
                          <a:spcPct val="200000"/>
                        </a:lnSpc>
                        <a:spcBef>
                          <a:spcPts val="0"/>
                        </a:spcBef>
                        <a:spcAft>
                          <a:spcPts val="0"/>
                        </a:spcAft>
                      </a:pPr>
                      <a:r>
                        <a:rPr lang="en-US" sz="2000" b="1">
                          <a:effectLst/>
                          <a:latin typeface="Times New Roman" panose="02020603050405020304" pitchFamily="18" charset="0"/>
                          <a:cs typeface="Times New Roman" panose="02020603050405020304" pitchFamily="18" charset="0"/>
                        </a:rPr>
                        <a:t>Variable Speed Cooling Fans</a:t>
                      </a:r>
                      <a:endParaRPr lang="en-US" sz="32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rgbClr val="A4D240"/>
                    </a:solidFill>
                  </a:tcPr>
                </a:tc>
                <a:tc>
                  <a:txBody>
                    <a:bodyPr/>
                    <a:lstStyle/>
                    <a:p>
                      <a:pPr marL="0" marR="0" indent="0" algn="ctr">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Optimizing Chillers</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313012760"/>
                  </a:ext>
                </a:extLst>
              </a:tr>
              <a:tr h="441103">
                <a:tc>
                  <a:txBody>
                    <a:bodyPr/>
                    <a:lstStyle/>
                    <a:p>
                      <a:pPr marL="0" marR="0" indent="0" algn="ctr">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Implementation</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vMerge="1">
                  <a:txBody>
                    <a:bodyPr/>
                    <a:lstStyle/>
                    <a:p>
                      <a:endParaRPr lang="en-US"/>
                    </a:p>
                  </a:txBody>
                  <a:tcPr/>
                </a:tc>
                <a:tc>
                  <a:txBody>
                    <a:bodyPr/>
                    <a:lstStyle/>
                    <a:p>
                      <a:pPr marL="0" marR="0" indent="0" algn="ctr">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indent="0" algn="ctr">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S</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indent="0" algn="ctr">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551205971"/>
                  </a:ext>
                </a:extLst>
              </a:tr>
              <a:tr h="441103">
                <a:tc>
                  <a:txBody>
                    <a:bodyPr/>
                    <a:lstStyle/>
                    <a:p>
                      <a:pPr marL="0" marR="0" indent="0" algn="ctr">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Sustainable</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vMerge="1">
                  <a:txBody>
                    <a:bodyPr/>
                    <a:lstStyle/>
                    <a:p>
                      <a:endParaRPr lang="en-US"/>
                    </a:p>
                  </a:txBody>
                  <a:tcPr/>
                </a:tc>
                <a:tc>
                  <a:txBody>
                    <a:bodyPr/>
                    <a:lstStyle/>
                    <a:p>
                      <a:pPr marL="0" marR="0" indent="0" algn="ctr">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indent="0" algn="ctr">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S</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indent="0" algn="ctr">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10232696"/>
                  </a:ext>
                </a:extLst>
              </a:tr>
              <a:tr h="441103">
                <a:tc>
                  <a:txBody>
                    <a:bodyPr/>
                    <a:lstStyle/>
                    <a:p>
                      <a:pPr marL="0" marR="0" indent="0" algn="ctr">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Price</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vMerge="1">
                  <a:txBody>
                    <a:bodyPr/>
                    <a:lstStyle/>
                    <a:p>
                      <a:endParaRPr lang="en-US"/>
                    </a:p>
                  </a:txBody>
                  <a:tcPr/>
                </a:tc>
                <a:tc>
                  <a:txBody>
                    <a:bodyPr/>
                    <a:lstStyle/>
                    <a:p>
                      <a:pPr marL="0" marR="0" indent="0" algn="ctr">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indent="0" algn="ctr">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indent="0" algn="ctr">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159989483"/>
                  </a:ext>
                </a:extLst>
              </a:tr>
              <a:tr h="441103">
                <a:tc>
                  <a:txBody>
                    <a:bodyPr/>
                    <a:lstStyle/>
                    <a:p>
                      <a:pPr marL="0" marR="0" indent="0" algn="ctr">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Life Span</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vMerge="1">
                  <a:txBody>
                    <a:bodyPr/>
                    <a:lstStyle/>
                    <a:p>
                      <a:endParaRPr lang="en-US"/>
                    </a:p>
                  </a:txBody>
                  <a:tcPr/>
                </a:tc>
                <a:tc>
                  <a:txBody>
                    <a:bodyPr/>
                    <a:lstStyle/>
                    <a:p>
                      <a:pPr marL="0" marR="0" indent="0" algn="ctr">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indent="0" algn="ctr">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indent="0" algn="ctr">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625791889"/>
                  </a:ext>
                </a:extLst>
              </a:tr>
              <a:tr h="441103">
                <a:tc>
                  <a:txBody>
                    <a:bodyPr/>
                    <a:lstStyle/>
                    <a:p>
                      <a:pPr marL="0" marR="0" indent="0" algn="ctr">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Number of Pluses</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rowSpan="2">
                  <a:txBody>
                    <a:bodyPr/>
                    <a:lstStyle/>
                    <a:p>
                      <a:pPr marL="0" marR="0" indent="0" algn="ctr">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indent="0" algn="ctr">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3</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indent="0" algn="ctr">
                        <a:lnSpc>
                          <a:spcPct val="200000"/>
                        </a:lnSpc>
                        <a:spcBef>
                          <a:spcPts val="0"/>
                        </a:spcBef>
                        <a:spcAft>
                          <a:spcPts val="0"/>
                        </a:spcAft>
                      </a:pPr>
                      <a:r>
                        <a:rPr lang="en-US" sz="2000" b="1">
                          <a:effectLst/>
                          <a:latin typeface="Times New Roman" panose="02020603050405020304" pitchFamily="18" charset="0"/>
                          <a:cs typeface="Times New Roman" panose="02020603050405020304" pitchFamily="18" charset="0"/>
                        </a:rPr>
                        <a:t>1</a:t>
                      </a:r>
                      <a:endParaRPr lang="en-US" sz="32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rgbClr val="A4D240"/>
                    </a:solidFill>
                  </a:tcPr>
                </a:tc>
                <a:tc>
                  <a:txBody>
                    <a:bodyPr/>
                    <a:lstStyle/>
                    <a:p>
                      <a:pPr marL="0" marR="0" indent="0" algn="ctr">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3</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525227594"/>
                  </a:ext>
                </a:extLst>
              </a:tr>
              <a:tr h="904690">
                <a:tc>
                  <a:txBody>
                    <a:bodyPr/>
                    <a:lstStyle/>
                    <a:p>
                      <a:pPr marL="0" marR="0" indent="0" algn="ctr">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Number of Minuses</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vMerge="1">
                  <a:txBody>
                    <a:bodyPr/>
                    <a:lstStyle/>
                    <a:p>
                      <a:endParaRPr lang="en-US"/>
                    </a:p>
                  </a:txBody>
                  <a:tcPr/>
                </a:tc>
                <a:tc>
                  <a:txBody>
                    <a:bodyPr/>
                    <a:lstStyle/>
                    <a:p>
                      <a:pPr marL="0" marR="0" indent="0" algn="ctr">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1</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indent="0" algn="ctr">
                        <a:lnSpc>
                          <a:spcPct val="200000"/>
                        </a:lnSpc>
                        <a:spcBef>
                          <a:spcPts val="0"/>
                        </a:spcBef>
                        <a:spcAft>
                          <a:spcPts val="0"/>
                        </a:spcAft>
                      </a:pPr>
                      <a:r>
                        <a:rPr lang="en-US" sz="2000" b="1">
                          <a:effectLst/>
                          <a:latin typeface="Times New Roman" panose="02020603050405020304" pitchFamily="18" charset="0"/>
                          <a:cs typeface="Times New Roman" panose="02020603050405020304" pitchFamily="18" charset="0"/>
                        </a:rPr>
                        <a:t>1</a:t>
                      </a:r>
                      <a:endParaRPr lang="en-US" sz="32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rgbClr val="A4D240"/>
                    </a:solidFill>
                  </a:tcPr>
                </a:tc>
                <a:tc>
                  <a:txBody>
                    <a:bodyPr/>
                    <a:lstStyle/>
                    <a:p>
                      <a:pPr marL="0" marR="0" indent="0" algn="ctr">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1</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946289140"/>
                  </a:ext>
                </a:extLst>
              </a:tr>
            </a:tbl>
          </a:graphicData>
        </a:graphic>
      </p:graphicFrame>
      <p:sp>
        <p:nvSpPr>
          <p:cNvPr id="4" name="Slide Number Placeholder 3">
            <a:extLst>
              <a:ext uri="{FF2B5EF4-FFF2-40B4-BE49-F238E27FC236}">
                <a16:creationId xmlns:a16="http://schemas.microsoft.com/office/drawing/2014/main" id="{C2949846-6C40-405E-9B59-33612ACF2BD6}"/>
              </a:ext>
            </a:extLst>
          </p:cNvPr>
          <p:cNvSpPr>
            <a:spLocks noGrp="1"/>
          </p:cNvSpPr>
          <p:nvPr>
            <p:ph type="sldNum" sz="quarter" idx="4"/>
          </p:nvPr>
        </p:nvSpPr>
        <p:spPr/>
        <p:txBody>
          <a:bodyPr/>
          <a:lstStyle/>
          <a:p>
            <a:fld id="{6F1FABC0-072B-4F22-8F9B-95A9D10B0206}" type="slidenum">
              <a:rPr lang="en-US" smtClean="0"/>
              <a:pPr/>
              <a:t>56</a:t>
            </a:fld>
            <a:endParaRPr lang="en-US"/>
          </a:p>
        </p:txBody>
      </p:sp>
      <p:sp>
        <p:nvSpPr>
          <p:cNvPr id="5" name="Content Placeholder 4">
            <a:extLst>
              <a:ext uri="{FF2B5EF4-FFF2-40B4-BE49-F238E27FC236}">
                <a16:creationId xmlns:a16="http://schemas.microsoft.com/office/drawing/2014/main" id="{C4425015-EA71-45A7-AAA9-3CA5C0E85D6E}"/>
              </a:ext>
            </a:extLst>
          </p:cNvPr>
          <p:cNvSpPr>
            <a:spLocks noGrp="1"/>
          </p:cNvSpPr>
          <p:nvPr>
            <p:ph sz="quarter" idx="11"/>
          </p:nvPr>
        </p:nvSpPr>
        <p:spPr>
          <a:xfrm>
            <a:off x="10891838" y="5639760"/>
            <a:ext cx="1828800" cy="310896"/>
          </a:xfrm>
        </p:spPr>
        <p:txBody>
          <a:bodyPr/>
          <a:lstStyle/>
          <a:p>
            <a:r>
              <a:rPr lang="en-US" err="1">
                <a:latin typeface="Times New Roman" panose="02020603050405020304" pitchFamily="18" charset="0"/>
                <a:cs typeface="Times New Roman" panose="02020603050405020304" pitchFamily="18" charset="0"/>
              </a:rPr>
              <a:t>Finnbar</a:t>
            </a:r>
            <a:r>
              <a:rPr lang="en-US">
                <a:latin typeface="Times New Roman" panose="02020603050405020304" pitchFamily="18" charset="0"/>
                <a:cs typeface="Times New Roman" panose="02020603050405020304" pitchFamily="18" charset="0"/>
              </a:rPr>
              <a:t> Rooney</a:t>
            </a:r>
          </a:p>
        </p:txBody>
      </p:sp>
    </p:spTree>
    <p:extLst>
      <p:ext uri="{BB962C8B-B14F-4D97-AF65-F5344CB8AC3E}">
        <p14:creationId xmlns:p14="http://schemas.microsoft.com/office/powerpoint/2010/main" val="312838169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36CE71-FE80-426A-91C4-FB36472DBB3C}"/>
              </a:ext>
            </a:extLst>
          </p:cNvPr>
          <p:cNvSpPr>
            <a:spLocks noGrp="1"/>
          </p:cNvSpPr>
          <p:nvPr>
            <p:ph type="title"/>
          </p:nvPr>
        </p:nvSpPr>
        <p:spPr>
          <a:xfrm>
            <a:off x="1081089" y="122237"/>
            <a:ext cx="10515600" cy="1325563"/>
          </a:xfrm>
        </p:spPr>
        <p:txBody>
          <a:bodyPr/>
          <a:lstStyle/>
          <a:p>
            <a:r>
              <a:rPr lang="en-US">
                <a:latin typeface="Times New Roman" panose="02020603050405020304" pitchFamily="18" charset="0"/>
                <a:cs typeface="Times New Roman" panose="02020603050405020304" pitchFamily="18" charset="0"/>
              </a:rPr>
              <a:t>Concept Selection: Pugh Chart</a:t>
            </a:r>
          </a:p>
        </p:txBody>
      </p:sp>
      <p:graphicFrame>
        <p:nvGraphicFramePr>
          <p:cNvPr id="6" name="Content Placeholder 5">
            <a:extLst>
              <a:ext uri="{FF2B5EF4-FFF2-40B4-BE49-F238E27FC236}">
                <a16:creationId xmlns:a16="http://schemas.microsoft.com/office/drawing/2014/main" id="{1E1D5D1B-6959-4CAD-96BB-B3ED2918F99E}"/>
              </a:ext>
            </a:extLst>
          </p:cNvPr>
          <p:cNvGraphicFramePr>
            <a:graphicFrameLocks noGrp="1"/>
          </p:cNvGraphicFramePr>
          <p:nvPr>
            <p:ph idx="1"/>
            <p:extLst>
              <p:ext uri="{D42A27DB-BD31-4B8C-83A1-F6EECF244321}">
                <p14:modId xmlns:p14="http://schemas.microsoft.com/office/powerpoint/2010/main" val="2044576352"/>
              </p:ext>
            </p:extLst>
          </p:nvPr>
        </p:nvGraphicFramePr>
        <p:xfrm>
          <a:off x="1081089" y="1252538"/>
          <a:ext cx="10029825" cy="4698118"/>
        </p:xfrm>
        <a:graphic>
          <a:graphicData uri="http://schemas.openxmlformats.org/drawingml/2006/table">
            <a:tbl>
              <a:tblPr firstRow="1" firstCol="1" bandRow="1">
                <a:tableStyleId>{7DF18680-E054-41AD-8BC1-D1AEF772440D}</a:tableStyleId>
              </a:tblPr>
              <a:tblGrid>
                <a:gridCol w="2223442">
                  <a:extLst>
                    <a:ext uri="{9D8B030D-6E8A-4147-A177-3AD203B41FA5}">
                      <a16:colId xmlns:a16="http://schemas.microsoft.com/office/drawing/2014/main" val="606553987"/>
                    </a:ext>
                  </a:extLst>
                </a:gridCol>
                <a:gridCol w="1968566">
                  <a:extLst>
                    <a:ext uri="{9D8B030D-6E8A-4147-A177-3AD203B41FA5}">
                      <a16:colId xmlns:a16="http://schemas.microsoft.com/office/drawing/2014/main" val="3890005035"/>
                    </a:ext>
                  </a:extLst>
                </a:gridCol>
                <a:gridCol w="1946793">
                  <a:extLst>
                    <a:ext uri="{9D8B030D-6E8A-4147-A177-3AD203B41FA5}">
                      <a16:colId xmlns:a16="http://schemas.microsoft.com/office/drawing/2014/main" val="1978027321"/>
                    </a:ext>
                  </a:extLst>
                </a:gridCol>
                <a:gridCol w="1945512">
                  <a:extLst>
                    <a:ext uri="{9D8B030D-6E8A-4147-A177-3AD203B41FA5}">
                      <a16:colId xmlns:a16="http://schemas.microsoft.com/office/drawing/2014/main" val="3842276319"/>
                    </a:ext>
                  </a:extLst>
                </a:gridCol>
                <a:gridCol w="1945512">
                  <a:extLst>
                    <a:ext uri="{9D8B030D-6E8A-4147-A177-3AD203B41FA5}">
                      <a16:colId xmlns:a16="http://schemas.microsoft.com/office/drawing/2014/main" val="2519373519"/>
                    </a:ext>
                  </a:extLst>
                </a:gridCol>
              </a:tblGrid>
              <a:tr h="386016">
                <a:tc>
                  <a:txBody>
                    <a:bodyPr/>
                    <a:lstStyle/>
                    <a:p>
                      <a:pPr marL="0" marR="0" indent="0" algn="ctr">
                        <a:lnSpc>
                          <a:spcPct val="200000"/>
                        </a:lnSpc>
                        <a:spcBef>
                          <a:spcPts val="0"/>
                        </a:spcBef>
                        <a:spcAft>
                          <a:spcPts val="0"/>
                        </a:spcAft>
                      </a:pPr>
                      <a:r>
                        <a:rPr lang="en-US" sz="1000">
                          <a:effectLst/>
                        </a:rPr>
                        <a:t> </a:t>
                      </a:r>
                      <a:endParaRPr lang="en-US" sz="120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nchor="ct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Datum</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gridSpan="3">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Concepts</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454026596"/>
                  </a:ext>
                </a:extLst>
              </a:tr>
              <a:tr h="961482">
                <a:tc>
                  <a:txBody>
                    <a:bodyPr/>
                    <a:lstStyle/>
                    <a:p>
                      <a:pPr marL="0" marR="0" indent="0" algn="ctr">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Selection Criteria</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rowSpan="5">
                  <a:txBody>
                    <a:bodyPr/>
                    <a:lstStyle/>
                    <a:p>
                      <a:pPr marL="0" marR="0" indent="0" algn="ctr">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Adding a 5</a:t>
                      </a:r>
                      <a:r>
                        <a:rPr lang="en-US" sz="1600" baseline="30000">
                          <a:effectLst/>
                          <a:latin typeface="Times New Roman" panose="02020603050405020304" pitchFamily="18" charset="0"/>
                          <a:cs typeface="Times New Roman" panose="02020603050405020304" pitchFamily="18" charset="0"/>
                        </a:rPr>
                        <a:t>th</a:t>
                      </a:r>
                      <a:r>
                        <a:rPr lang="en-US" sz="1600">
                          <a:effectLst/>
                          <a:latin typeface="Times New Roman" panose="02020603050405020304" pitchFamily="18" charset="0"/>
                          <a:cs typeface="Times New Roman" panose="02020603050405020304" pitchFamily="18" charset="0"/>
                        </a:rPr>
                        <a:t> Chiller</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indent="0" algn="ctr">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Optimizing Pumps</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indent="0" algn="ctr">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Variable Speed Cooling Fans</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indent="0" algn="ctr">
                        <a:lnSpc>
                          <a:spcPct val="200000"/>
                        </a:lnSpc>
                        <a:spcBef>
                          <a:spcPts val="0"/>
                        </a:spcBef>
                        <a:spcAft>
                          <a:spcPts val="0"/>
                        </a:spcAft>
                      </a:pPr>
                      <a:r>
                        <a:rPr lang="en-US" sz="2000" b="1">
                          <a:effectLst/>
                          <a:latin typeface="Times New Roman" panose="02020603050405020304" pitchFamily="18" charset="0"/>
                          <a:cs typeface="Times New Roman" panose="02020603050405020304" pitchFamily="18" charset="0"/>
                        </a:rPr>
                        <a:t>Optimizing Chillers</a:t>
                      </a:r>
                      <a:endParaRPr lang="en-US" sz="32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rgbClr val="A4D240"/>
                    </a:solidFill>
                  </a:tcPr>
                </a:tc>
                <a:extLst>
                  <a:ext uri="{0D108BD9-81ED-4DB2-BD59-A6C34878D82A}">
                    <a16:rowId xmlns:a16="http://schemas.microsoft.com/office/drawing/2014/main" val="3313012760"/>
                  </a:ext>
                </a:extLst>
              </a:tr>
              <a:tr h="441103">
                <a:tc>
                  <a:txBody>
                    <a:bodyPr/>
                    <a:lstStyle/>
                    <a:p>
                      <a:pPr marL="0" marR="0" indent="0" algn="ctr">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Implementation</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vMerge="1">
                  <a:txBody>
                    <a:bodyPr/>
                    <a:lstStyle/>
                    <a:p>
                      <a:endParaRPr lang="en-US"/>
                    </a:p>
                  </a:txBody>
                  <a:tcPr/>
                </a:tc>
                <a:tc>
                  <a:txBody>
                    <a:bodyPr/>
                    <a:lstStyle/>
                    <a:p>
                      <a:pPr marL="0" marR="0" indent="0" algn="ctr">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indent="0" algn="ctr">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S</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indent="0" algn="ctr">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551205971"/>
                  </a:ext>
                </a:extLst>
              </a:tr>
              <a:tr h="441103">
                <a:tc>
                  <a:txBody>
                    <a:bodyPr/>
                    <a:lstStyle/>
                    <a:p>
                      <a:pPr marL="0" marR="0" indent="0" algn="ctr">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Sustainable</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vMerge="1">
                  <a:txBody>
                    <a:bodyPr/>
                    <a:lstStyle/>
                    <a:p>
                      <a:endParaRPr lang="en-US"/>
                    </a:p>
                  </a:txBody>
                  <a:tcPr/>
                </a:tc>
                <a:tc>
                  <a:txBody>
                    <a:bodyPr/>
                    <a:lstStyle/>
                    <a:p>
                      <a:pPr marL="0" marR="0" indent="0" algn="ctr">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indent="0" algn="ctr">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S</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indent="0" algn="ctr">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10232696"/>
                  </a:ext>
                </a:extLst>
              </a:tr>
              <a:tr h="441103">
                <a:tc>
                  <a:txBody>
                    <a:bodyPr/>
                    <a:lstStyle/>
                    <a:p>
                      <a:pPr marL="0" marR="0" indent="0" algn="ctr">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Price</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vMerge="1">
                  <a:txBody>
                    <a:bodyPr/>
                    <a:lstStyle/>
                    <a:p>
                      <a:endParaRPr lang="en-US"/>
                    </a:p>
                  </a:txBody>
                  <a:tcPr/>
                </a:tc>
                <a:tc>
                  <a:txBody>
                    <a:bodyPr/>
                    <a:lstStyle/>
                    <a:p>
                      <a:pPr marL="0" marR="0" indent="0" algn="ctr">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indent="0" algn="ctr">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indent="0" algn="ctr">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159989483"/>
                  </a:ext>
                </a:extLst>
              </a:tr>
              <a:tr h="441103">
                <a:tc>
                  <a:txBody>
                    <a:bodyPr/>
                    <a:lstStyle/>
                    <a:p>
                      <a:pPr marL="0" marR="0" indent="0" algn="ctr">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Life Span</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vMerge="1">
                  <a:txBody>
                    <a:bodyPr/>
                    <a:lstStyle/>
                    <a:p>
                      <a:endParaRPr lang="en-US"/>
                    </a:p>
                  </a:txBody>
                  <a:tcPr/>
                </a:tc>
                <a:tc>
                  <a:txBody>
                    <a:bodyPr/>
                    <a:lstStyle/>
                    <a:p>
                      <a:pPr marL="0" marR="0" indent="0" algn="ctr">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indent="0" algn="ctr">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indent="0" algn="ctr">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625791889"/>
                  </a:ext>
                </a:extLst>
              </a:tr>
              <a:tr h="441103">
                <a:tc>
                  <a:txBody>
                    <a:bodyPr/>
                    <a:lstStyle/>
                    <a:p>
                      <a:pPr marL="0" marR="0" indent="0" algn="ctr">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Number of Pluses</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rowSpan="2">
                  <a:txBody>
                    <a:bodyPr/>
                    <a:lstStyle/>
                    <a:p>
                      <a:pPr marL="0" marR="0" indent="0" algn="ctr">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indent="0" algn="ctr">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3</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indent="0" algn="ctr">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1</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indent="0" algn="ctr">
                        <a:lnSpc>
                          <a:spcPct val="200000"/>
                        </a:lnSpc>
                        <a:spcBef>
                          <a:spcPts val="0"/>
                        </a:spcBef>
                        <a:spcAft>
                          <a:spcPts val="0"/>
                        </a:spcAft>
                      </a:pPr>
                      <a:r>
                        <a:rPr lang="en-US" sz="2000" b="1">
                          <a:effectLst/>
                          <a:latin typeface="Times New Roman" panose="02020603050405020304" pitchFamily="18" charset="0"/>
                          <a:cs typeface="Times New Roman" panose="02020603050405020304" pitchFamily="18" charset="0"/>
                        </a:rPr>
                        <a:t>3</a:t>
                      </a:r>
                      <a:endParaRPr lang="en-US" sz="32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rgbClr val="A4D240"/>
                    </a:solidFill>
                  </a:tcPr>
                </a:tc>
                <a:extLst>
                  <a:ext uri="{0D108BD9-81ED-4DB2-BD59-A6C34878D82A}">
                    <a16:rowId xmlns:a16="http://schemas.microsoft.com/office/drawing/2014/main" val="3525227594"/>
                  </a:ext>
                </a:extLst>
              </a:tr>
              <a:tr h="904690">
                <a:tc>
                  <a:txBody>
                    <a:bodyPr/>
                    <a:lstStyle/>
                    <a:p>
                      <a:pPr marL="0" marR="0" indent="0" algn="ctr">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Number of Minuses</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vMerge="1">
                  <a:txBody>
                    <a:bodyPr/>
                    <a:lstStyle/>
                    <a:p>
                      <a:endParaRPr lang="en-US"/>
                    </a:p>
                  </a:txBody>
                  <a:tcPr/>
                </a:tc>
                <a:tc>
                  <a:txBody>
                    <a:bodyPr/>
                    <a:lstStyle/>
                    <a:p>
                      <a:pPr marL="0" marR="0" indent="0" algn="ctr">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1</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indent="0" algn="ctr">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1</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indent="0" algn="ctr">
                        <a:lnSpc>
                          <a:spcPct val="200000"/>
                        </a:lnSpc>
                        <a:spcBef>
                          <a:spcPts val="0"/>
                        </a:spcBef>
                        <a:spcAft>
                          <a:spcPts val="0"/>
                        </a:spcAft>
                      </a:pPr>
                      <a:r>
                        <a:rPr lang="en-US" sz="2000" b="1">
                          <a:effectLst/>
                          <a:latin typeface="Times New Roman" panose="02020603050405020304" pitchFamily="18" charset="0"/>
                          <a:cs typeface="Times New Roman" panose="02020603050405020304" pitchFamily="18" charset="0"/>
                        </a:rPr>
                        <a:t>1</a:t>
                      </a:r>
                      <a:endParaRPr lang="en-US" sz="32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rgbClr val="A4D240"/>
                    </a:solidFill>
                  </a:tcPr>
                </a:tc>
                <a:extLst>
                  <a:ext uri="{0D108BD9-81ED-4DB2-BD59-A6C34878D82A}">
                    <a16:rowId xmlns:a16="http://schemas.microsoft.com/office/drawing/2014/main" val="946289140"/>
                  </a:ext>
                </a:extLst>
              </a:tr>
            </a:tbl>
          </a:graphicData>
        </a:graphic>
      </p:graphicFrame>
      <p:sp>
        <p:nvSpPr>
          <p:cNvPr id="4" name="Slide Number Placeholder 3">
            <a:extLst>
              <a:ext uri="{FF2B5EF4-FFF2-40B4-BE49-F238E27FC236}">
                <a16:creationId xmlns:a16="http://schemas.microsoft.com/office/drawing/2014/main" id="{C2949846-6C40-405E-9B59-33612ACF2BD6}"/>
              </a:ext>
            </a:extLst>
          </p:cNvPr>
          <p:cNvSpPr>
            <a:spLocks noGrp="1"/>
          </p:cNvSpPr>
          <p:nvPr>
            <p:ph type="sldNum" sz="quarter" idx="4"/>
          </p:nvPr>
        </p:nvSpPr>
        <p:spPr/>
        <p:txBody>
          <a:bodyPr/>
          <a:lstStyle/>
          <a:p>
            <a:fld id="{6F1FABC0-072B-4F22-8F9B-95A9D10B0206}" type="slidenum">
              <a:rPr lang="en-US" smtClean="0"/>
              <a:pPr/>
              <a:t>57</a:t>
            </a:fld>
            <a:endParaRPr lang="en-US"/>
          </a:p>
        </p:txBody>
      </p:sp>
      <p:sp>
        <p:nvSpPr>
          <p:cNvPr id="5" name="Content Placeholder 4">
            <a:extLst>
              <a:ext uri="{FF2B5EF4-FFF2-40B4-BE49-F238E27FC236}">
                <a16:creationId xmlns:a16="http://schemas.microsoft.com/office/drawing/2014/main" id="{C4425015-EA71-45A7-AAA9-3CA5C0E85D6E}"/>
              </a:ext>
            </a:extLst>
          </p:cNvPr>
          <p:cNvSpPr>
            <a:spLocks noGrp="1"/>
          </p:cNvSpPr>
          <p:nvPr>
            <p:ph sz="quarter" idx="11"/>
          </p:nvPr>
        </p:nvSpPr>
        <p:spPr>
          <a:xfrm>
            <a:off x="10910888" y="5644522"/>
            <a:ext cx="1828800" cy="310896"/>
          </a:xfrm>
        </p:spPr>
        <p:txBody>
          <a:bodyPr/>
          <a:lstStyle/>
          <a:p>
            <a:r>
              <a:rPr lang="en-US" err="1">
                <a:latin typeface="Times New Roman" panose="02020603050405020304" pitchFamily="18" charset="0"/>
                <a:cs typeface="Times New Roman" panose="02020603050405020304" pitchFamily="18" charset="0"/>
              </a:rPr>
              <a:t>Finnbar</a:t>
            </a:r>
            <a:r>
              <a:rPr lang="en-US">
                <a:latin typeface="Times New Roman" panose="02020603050405020304" pitchFamily="18" charset="0"/>
                <a:cs typeface="Times New Roman" panose="02020603050405020304" pitchFamily="18" charset="0"/>
              </a:rPr>
              <a:t> Rooney</a:t>
            </a:r>
          </a:p>
        </p:txBody>
      </p:sp>
    </p:spTree>
    <p:extLst>
      <p:ext uri="{BB962C8B-B14F-4D97-AF65-F5344CB8AC3E}">
        <p14:creationId xmlns:p14="http://schemas.microsoft.com/office/powerpoint/2010/main" val="86016303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9C9602-651E-47ED-A051-D08D8E686E65}"/>
              </a:ext>
            </a:extLst>
          </p:cNvPr>
          <p:cNvSpPr>
            <a:spLocks noGrp="1"/>
          </p:cNvSpPr>
          <p:nvPr>
            <p:ph type="title"/>
          </p:nvPr>
        </p:nvSpPr>
        <p:spPr/>
        <p:txBody>
          <a:bodyPr/>
          <a:lstStyle/>
          <a:p>
            <a:r>
              <a:rPr lang="en-US">
                <a:latin typeface="Times New Roman" panose="02020603050405020304" pitchFamily="18" charset="0"/>
                <a:cs typeface="Times New Roman" panose="02020603050405020304" pitchFamily="18" charset="0"/>
              </a:rPr>
              <a:t>Concept Selection: AHP</a:t>
            </a:r>
            <a:endParaRPr lang="en-US"/>
          </a:p>
        </p:txBody>
      </p:sp>
      <p:graphicFrame>
        <p:nvGraphicFramePr>
          <p:cNvPr id="6" name="Content Placeholder 5">
            <a:extLst>
              <a:ext uri="{FF2B5EF4-FFF2-40B4-BE49-F238E27FC236}">
                <a16:creationId xmlns:a16="http://schemas.microsoft.com/office/drawing/2014/main" id="{2DDDCC90-4870-4E6A-A2CF-F5E5474952B1}"/>
              </a:ext>
            </a:extLst>
          </p:cNvPr>
          <p:cNvGraphicFramePr>
            <a:graphicFrameLocks noGrp="1"/>
          </p:cNvGraphicFramePr>
          <p:nvPr>
            <p:ph idx="1"/>
            <p:extLst>
              <p:ext uri="{D42A27DB-BD31-4B8C-83A1-F6EECF244321}">
                <p14:modId xmlns:p14="http://schemas.microsoft.com/office/powerpoint/2010/main" val="1588224783"/>
              </p:ext>
            </p:extLst>
          </p:nvPr>
        </p:nvGraphicFramePr>
        <p:xfrm>
          <a:off x="1090613" y="1414463"/>
          <a:ext cx="10572751" cy="4252914"/>
        </p:xfrm>
        <a:graphic>
          <a:graphicData uri="http://schemas.openxmlformats.org/drawingml/2006/table">
            <a:tbl>
              <a:tblPr firstRow="1" firstCol="1" bandRow="1">
                <a:tableStyleId>{7DF18680-E054-41AD-8BC1-D1AEF772440D}</a:tableStyleId>
              </a:tblPr>
              <a:tblGrid>
                <a:gridCol w="1963026">
                  <a:extLst>
                    <a:ext uri="{9D8B030D-6E8A-4147-A177-3AD203B41FA5}">
                      <a16:colId xmlns:a16="http://schemas.microsoft.com/office/drawing/2014/main" val="51145641"/>
                    </a:ext>
                  </a:extLst>
                </a:gridCol>
                <a:gridCol w="1963026">
                  <a:extLst>
                    <a:ext uri="{9D8B030D-6E8A-4147-A177-3AD203B41FA5}">
                      <a16:colId xmlns:a16="http://schemas.microsoft.com/office/drawing/2014/main" val="196766172"/>
                    </a:ext>
                  </a:extLst>
                </a:gridCol>
                <a:gridCol w="1722171">
                  <a:extLst>
                    <a:ext uri="{9D8B030D-6E8A-4147-A177-3AD203B41FA5}">
                      <a16:colId xmlns:a16="http://schemas.microsoft.com/office/drawing/2014/main" val="1340279814"/>
                    </a:ext>
                  </a:extLst>
                </a:gridCol>
                <a:gridCol w="1622663">
                  <a:extLst>
                    <a:ext uri="{9D8B030D-6E8A-4147-A177-3AD203B41FA5}">
                      <a16:colId xmlns:a16="http://schemas.microsoft.com/office/drawing/2014/main" val="2159916082"/>
                    </a:ext>
                  </a:extLst>
                </a:gridCol>
                <a:gridCol w="1621532">
                  <a:extLst>
                    <a:ext uri="{9D8B030D-6E8A-4147-A177-3AD203B41FA5}">
                      <a16:colId xmlns:a16="http://schemas.microsoft.com/office/drawing/2014/main" val="894322585"/>
                    </a:ext>
                  </a:extLst>
                </a:gridCol>
                <a:gridCol w="1680333">
                  <a:extLst>
                    <a:ext uri="{9D8B030D-6E8A-4147-A177-3AD203B41FA5}">
                      <a16:colId xmlns:a16="http://schemas.microsoft.com/office/drawing/2014/main" val="2858960387"/>
                    </a:ext>
                  </a:extLst>
                </a:gridCol>
              </a:tblGrid>
              <a:tr h="1285679">
                <a:tc>
                  <a:txBody>
                    <a:bodyPr/>
                    <a:lstStyle/>
                    <a:p>
                      <a:pPr marL="0" marR="0" indent="0">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Normalized AHP</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Implementation</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Sustainable</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Price</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Life Span</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Criteria Weights</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938294246"/>
                  </a:ext>
                </a:extLst>
              </a:tr>
              <a:tr h="593447">
                <a:tc>
                  <a:txBody>
                    <a:bodyPr/>
                    <a:lstStyle/>
                    <a:p>
                      <a:pPr marL="0" marR="0" indent="0">
                        <a:lnSpc>
                          <a:spcPct val="200000"/>
                        </a:lnSpc>
                        <a:spcBef>
                          <a:spcPts val="0"/>
                        </a:spcBef>
                        <a:spcAft>
                          <a:spcPts val="0"/>
                        </a:spcAft>
                      </a:pPr>
                      <a:r>
                        <a:rPr lang="en-US" sz="2000">
                          <a:solidFill>
                            <a:schemeClr val="tx1"/>
                          </a:solidFill>
                          <a:effectLst/>
                          <a:latin typeface="Times New Roman" panose="02020603050405020304" pitchFamily="18" charset="0"/>
                          <a:cs typeface="Times New Roman" panose="02020603050405020304" pitchFamily="18" charset="0"/>
                        </a:rPr>
                        <a:t>Implementation</a:t>
                      </a:r>
                      <a:endParaRPr lang="en-US" sz="3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rgbClr val="A4D240"/>
                    </a:solidFill>
                  </a:tcPr>
                </a:tc>
                <a:tc>
                  <a:txBody>
                    <a:bodyPr/>
                    <a:lstStyle/>
                    <a:p>
                      <a:pPr marL="0" marR="0" indent="0">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0.67</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0.80</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0.35</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0.40</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nSpc>
                          <a:spcPct val="200000"/>
                        </a:lnSpc>
                        <a:spcBef>
                          <a:spcPts val="0"/>
                        </a:spcBef>
                        <a:spcAft>
                          <a:spcPts val="0"/>
                        </a:spcAft>
                      </a:pPr>
                      <a:r>
                        <a:rPr lang="en-US" sz="2000" b="1">
                          <a:effectLst/>
                          <a:latin typeface="Times New Roman" panose="02020603050405020304" pitchFamily="18" charset="0"/>
                          <a:cs typeface="Times New Roman" panose="02020603050405020304" pitchFamily="18" charset="0"/>
                        </a:rPr>
                        <a:t>0.555</a:t>
                      </a:r>
                      <a:endParaRPr lang="en-US" sz="32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rgbClr val="A4D240"/>
                    </a:solidFill>
                  </a:tcPr>
                </a:tc>
                <a:extLst>
                  <a:ext uri="{0D108BD9-81ED-4DB2-BD59-A6C34878D82A}">
                    <a16:rowId xmlns:a16="http://schemas.microsoft.com/office/drawing/2014/main" val="1803553953"/>
                  </a:ext>
                </a:extLst>
              </a:tr>
              <a:tr h="593447">
                <a:tc>
                  <a:txBody>
                    <a:bodyPr/>
                    <a:lstStyle/>
                    <a:p>
                      <a:pPr marL="0" marR="0" indent="0">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Sustainable</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0.13</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0.16</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0.45</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0.52</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0.315</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17385939"/>
                  </a:ext>
                </a:extLst>
              </a:tr>
              <a:tr h="593447">
                <a:tc>
                  <a:txBody>
                    <a:bodyPr/>
                    <a:lstStyle/>
                    <a:p>
                      <a:pPr marL="0" marR="0" indent="0">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Price</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0.1</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0.02</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0.05</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0.02</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0.0475</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848049691"/>
                  </a:ext>
                </a:extLst>
              </a:tr>
              <a:tr h="593447">
                <a:tc>
                  <a:txBody>
                    <a:bodyPr/>
                    <a:lstStyle/>
                    <a:p>
                      <a:pPr marL="0" marR="0" indent="0">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Life Span</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0.1</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0.02</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0.15</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0.06</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0.0825</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668938418"/>
                  </a:ext>
                </a:extLst>
              </a:tr>
              <a:tr h="593447">
                <a:tc>
                  <a:txBody>
                    <a:bodyPr/>
                    <a:lstStyle/>
                    <a:p>
                      <a:pPr marL="0" marR="0" indent="0">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Sum</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1.0</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1.0</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1.0</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1.0</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1.0</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774419371"/>
                  </a:ext>
                </a:extLst>
              </a:tr>
            </a:tbl>
          </a:graphicData>
        </a:graphic>
      </p:graphicFrame>
      <p:sp>
        <p:nvSpPr>
          <p:cNvPr id="4" name="Slide Number Placeholder 3">
            <a:extLst>
              <a:ext uri="{FF2B5EF4-FFF2-40B4-BE49-F238E27FC236}">
                <a16:creationId xmlns:a16="http://schemas.microsoft.com/office/drawing/2014/main" id="{CAC4ED73-7A82-417E-9D98-EF37BD630E87}"/>
              </a:ext>
            </a:extLst>
          </p:cNvPr>
          <p:cNvSpPr>
            <a:spLocks noGrp="1"/>
          </p:cNvSpPr>
          <p:nvPr>
            <p:ph type="sldNum" sz="quarter" idx="4"/>
          </p:nvPr>
        </p:nvSpPr>
        <p:spPr/>
        <p:txBody>
          <a:bodyPr/>
          <a:lstStyle/>
          <a:p>
            <a:fld id="{6F1FABC0-072B-4F22-8F9B-95A9D10B0206}" type="slidenum">
              <a:rPr lang="en-US" smtClean="0"/>
              <a:pPr/>
              <a:t>58</a:t>
            </a:fld>
            <a:endParaRPr lang="en-US"/>
          </a:p>
        </p:txBody>
      </p:sp>
      <p:sp>
        <p:nvSpPr>
          <p:cNvPr id="5" name="Content Placeholder 4">
            <a:extLst>
              <a:ext uri="{FF2B5EF4-FFF2-40B4-BE49-F238E27FC236}">
                <a16:creationId xmlns:a16="http://schemas.microsoft.com/office/drawing/2014/main" id="{6BD8FE96-57BE-4C5C-9926-C5F85A36648D}"/>
              </a:ext>
            </a:extLst>
          </p:cNvPr>
          <p:cNvSpPr>
            <a:spLocks noGrp="1"/>
          </p:cNvSpPr>
          <p:nvPr>
            <p:ph sz="quarter" idx="11"/>
          </p:nvPr>
        </p:nvSpPr>
        <p:spPr>
          <a:xfrm>
            <a:off x="10696577" y="5671557"/>
            <a:ext cx="1828800" cy="310896"/>
          </a:xfrm>
        </p:spPr>
        <p:txBody>
          <a:bodyPr/>
          <a:lstStyle/>
          <a:p>
            <a:r>
              <a:rPr lang="en-US">
                <a:latin typeface="Times New Roman" panose="02020603050405020304" pitchFamily="18" charset="0"/>
                <a:cs typeface="Times New Roman" panose="02020603050405020304" pitchFamily="18" charset="0"/>
              </a:rPr>
              <a:t>Finnbar Rooney</a:t>
            </a:r>
          </a:p>
        </p:txBody>
      </p:sp>
    </p:spTree>
    <p:extLst>
      <p:ext uri="{BB962C8B-B14F-4D97-AF65-F5344CB8AC3E}">
        <p14:creationId xmlns:p14="http://schemas.microsoft.com/office/powerpoint/2010/main" val="187494889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9C9602-651E-47ED-A051-D08D8E686E65}"/>
              </a:ext>
            </a:extLst>
          </p:cNvPr>
          <p:cNvSpPr>
            <a:spLocks noGrp="1"/>
          </p:cNvSpPr>
          <p:nvPr>
            <p:ph type="title"/>
          </p:nvPr>
        </p:nvSpPr>
        <p:spPr/>
        <p:txBody>
          <a:bodyPr/>
          <a:lstStyle/>
          <a:p>
            <a:r>
              <a:rPr lang="en-US">
                <a:latin typeface="Times New Roman" panose="02020603050405020304" pitchFamily="18" charset="0"/>
                <a:cs typeface="Times New Roman" panose="02020603050405020304" pitchFamily="18" charset="0"/>
              </a:rPr>
              <a:t>Concept Selection: AHP</a:t>
            </a:r>
            <a:endParaRPr lang="en-US"/>
          </a:p>
        </p:txBody>
      </p:sp>
      <p:graphicFrame>
        <p:nvGraphicFramePr>
          <p:cNvPr id="6" name="Content Placeholder 5">
            <a:extLst>
              <a:ext uri="{FF2B5EF4-FFF2-40B4-BE49-F238E27FC236}">
                <a16:creationId xmlns:a16="http://schemas.microsoft.com/office/drawing/2014/main" id="{2DDDCC90-4870-4E6A-A2CF-F5E5474952B1}"/>
              </a:ext>
            </a:extLst>
          </p:cNvPr>
          <p:cNvGraphicFramePr>
            <a:graphicFrameLocks noGrp="1"/>
          </p:cNvGraphicFramePr>
          <p:nvPr>
            <p:ph idx="1"/>
            <p:extLst>
              <p:ext uri="{D42A27DB-BD31-4B8C-83A1-F6EECF244321}">
                <p14:modId xmlns:p14="http://schemas.microsoft.com/office/powerpoint/2010/main" val="2704804263"/>
              </p:ext>
            </p:extLst>
          </p:nvPr>
        </p:nvGraphicFramePr>
        <p:xfrm>
          <a:off x="1090613" y="1414463"/>
          <a:ext cx="10572751" cy="4252914"/>
        </p:xfrm>
        <a:graphic>
          <a:graphicData uri="http://schemas.openxmlformats.org/drawingml/2006/table">
            <a:tbl>
              <a:tblPr firstRow="1" firstCol="1" bandRow="1">
                <a:tableStyleId>{7DF18680-E054-41AD-8BC1-D1AEF772440D}</a:tableStyleId>
              </a:tblPr>
              <a:tblGrid>
                <a:gridCol w="1963026">
                  <a:extLst>
                    <a:ext uri="{9D8B030D-6E8A-4147-A177-3AD203B41FA5}">
                      <a16:colId xmlns:a16="http://schemas.microsoft.com/office/drawing/2014/main" val="51145641"/>
                    </a:ext>
                  </a:extLst>
                </a:gridCol>
                <a:gridCol w="1963026">
                  <a:extLst>
                    <a:ext uri="{9D8B030D-6E8A-4147-A177-3AD203B41FA5}">
                      <a16:colId xmlns:a16="http://schemas.microsoft.com/office/drawing/2014/main" val="196766172"/>
                    </a:ext>
                  </a:extLst>
                </a:gridCol>
                <a:gridCol w="1722171">
                  <a:extLst>
                    <a:ext uri="{9D8B030D-6E8A-4147-A177-3AD203B41FA5}">
                      <a16:colId xmlns:a16="http://schemas.microsoft.com/office/drawing/2014/main" val="1340279814"/>
                    </a:ext>
                  </a:extLst>
                </a:gridCol>
                <a:gridCol w="1622663">
                  <a:extLst>
                    <a:ext uri="{9D8B030D-6E8A-4147-A177-3AD203B41FA5}">
                      <a16:colId xmlns:a16="http://schemas.microsoft.com/office/drawing/2014/main" val="2159916082"/>
                    </a:ext>
                  </a:extLst>
                </a:gridCol>
                <a:gridCol w="1621532">
                  <a:extLst>
                    <a:ext uri="{9D8B030D-6E8A-4147-A177-3AD203B41FA5}">
                      <a16:colId xmlns:a16="http://schemas.microsoft.com/office/drawing/2014/main" val="894322585"/>
                    </a:ext>
                  </a:extLst>
                </a:gridCol>
                <a:gridCol w="1680333">
                  <a:extLst>
                    <a:ext uri="{9D8B030D-6E8A-4147-A177-3AD203B41FA5}">
                      <a16:colId xmlns:a16="http://schemas.microsoft.com/office/drawing/2014/main" val="2858960387"/>
                    </a:ext>
                  </a:extLst>
                </a:gridCol>
              </a:tblGrid>
              <a:tr h="1285679">
                <a:tc>
                  <a:txBody>
                    <a:bodyPr/>
                    <a:lstStyle/>
                    <a:p>
                      <a:pPr marL="0" marR="0" indent="0">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Normalized AHP</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Implementation</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Sustainable</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Price</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Life Span</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Criteria Weights</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938294246"/>
                  </a:ext>
                </a:extLst>
              </a:tr>
              <a:tr h="593447">
                <a:tc>
                  <a:txBody>
                    <a:bodyPr/>
                    <a:lstStyle/>
                    <a:p>
                      <a:pPr marL="0" marR="0" indent="0">
                        <a:lnSpc>
                          <a:spcPct val="200000"/>
                        </a:lnSpc>
                        <a:spcBef>
                          <a:spcPts val="0"/>
                        </a:spcBef>
                        <a:spcAft>
                          <a:spcPts val="0"/>
                        </a:spcAft>
                      </a:pPr>
                      <a:r>
                        <a:rPr lang="en-US" sz="1600">
                          <a:solidFill>
                            <a:schemeClr val="bg1"/>
                          </a:solidFill>
                          <a:effectLst/>
                          <a:latin typeface="Times New Roman" panose="02020603050405020304" pitchFamily="18" charset="0"/>
                          <a:cs typeface="Times New Roman" panose="02020603050405020304" pitchFamily="18" charset="0"/>
                        </a:rPr>
                        <a:t>Implementation</a:t>
                      </a:r>
                      <a:endParaRPr lang="en-US" sz="24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0.67</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0.80</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0.35</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0.40</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nSpc>
                          <a:spcPct val="200000"/>
                        </a:lnSpc>
                        <a:spcBef>
                          <a:spcPts val="0"/>
                        </a:spcBef>
                        <a:spcAft>
                          <a:spcPts val="0"/>
                        </a:spcAft>
                      </a:pPr>
                      <a:r>
                        <a:rPr lang="en-US" sz="1800" b="0">
                          <a:effectLst/>
                          <a:latin typeface="Times New Roman" panose="02020603050405020304" pitchFamily="18" charset="0"/>
                          <a:cs typeface="Times New Roman" panose="02020603050405020304" pitchFamily="18" charset="0"/>
                        </a:rPr>
                        <a:t>0.555</a:t>
                      </a:r>
                      <a:endParaRPr lang="en-US" sz="2800" b="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803553953"/>
                  </a:ext>
                </a:extLst>
              </a:tr>
              <a:tr h="593447">
                <a:tc>
                  <a:txBody>
                    <a:bodyPr/>
                    <a:lstStyle/>
                    <a:p>
                      <a:pPr marL="0" marR="0" indent="0">
                        <a:lnSpc>
                          <a:spcPct val="200000"/>
                        </a:lnSpc>
                        <a:spcBef>
                          <a:spcPts val="0"/>
                        </a:spcBef>
                        <a:spcAft>
                          <a:spcPts val="0"/>
                        </a:spcAft>
                      </a:pPr>
                      <a:r>
                        <a:rPr lang="en-US" sz="2000">
                          <a:solidFill>
                            <a:schemeClr val="tx1"/>
                          </a:solidFill>
                          <a:effectLst/>
                          <a:latin typeface="Times New Roman" panose="02020603050405020304" pitchFamily="18" charset="0"/>
                          <a:cs typeface="Times New Roman" panose="02020603050405020304" pitchFamily="18" charset="0"/>
                        </a:rPr>
                        <a:t>Sustainable</a:t>
                      </a:r>
                      <a:endParaRPr lang="en-US" sz="3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rgbClr val="A4D240"/>
                    </a:solidFill>
                  </a:tcPr>
                </a:tc>
                <a:tc>
                  <a:txBody>
                    <a:bodyPr/>
                    <a:lstStyle/>
                    <a:p>
                      <a:pPr marL="0" marR="0" indent="0">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0.13</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0.16</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0.45</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0.52</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nSpc>
                          <a:spcPct val="200000"/>
                        </a:lnSpc>
                        <a:spcBef>
                          <a:spcPts val="0"/>
                        </a:spcBef>
                        <a:spcAft>
                          <a:spcPts val="0"/>
                        </a:spcAft>
                      </a:pPr>
                      <a:r>
                        <a:rPr lang="en-US" sz="2000" b="1">
                          <a:effectLst/>
                          <a:latin typeface="Times New Roman" panose="02020603050405020304" pitchFamily="18" charset="0"/>
                          <a:cs typeface="Times New Roman" panose="02020603050405020304" pitchFamily="18" charset="0"/>
                        </a:rPr>
                        <a:t>0.315</a:t>
                      </a:r>
                      <a:endParaRPr lang="en-US" sz="32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rgbClr val="A4D240"/>
                    </a:solidFill>
                  </a:tcPr>
                </a:tc>
                <a:extLst>
                  <a:ext uri="{0D108BD9-81ED-4DB2-BD59-A6C34878D82A}">
                    <a16:rowId xmlns:a16="http://schemas.microsoft.com/office/drawing/2014/main" val="117385939"/>
                  </a:ext>
                </a:extLst>
              </a:tr>
              <a:tr h="593447">
                <a:tc>
                  <a:txBody>
                    <a:bodyPr/>
                    <a:lstStyle/>
                    <a:p>
                      <a:pPr marL="0" marR="0" indent="0">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Price</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0.1</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0.02</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0.05</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0.02</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0.0475</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848049691"/>
                  </a:ext>
                </a:extLst>
              </a:tr>
              <a:tr h="593447">
                <a:tc>
                  <a:txBody>
                    <a:bodyPr/>
                    <a:lstStyle/>
                    <a:p>
                      <a:pPr marL="0" marR="0" indent="0">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Life Span</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0.1</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0.02</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0.15</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0.06</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0.0825</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668938418"/>
                  </a:ext>
                </a:extLst>
              </a:tr>
              <a:tr h="593447">
                <a:tc>
                  <a:txBody>
                    <a:bodyPr/>
                    <a:lstStyle/>
                    <a:p>
                      <a:pPr marL="0" marR="0" indent="0">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Sum</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1.0</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1.0</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1.0</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1.0</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1.0</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774419371"/>
                  </a:ext>
                </a:extLst>
              </a:tr>
            </a:tbl>
          </a:graphicData>
        </a:graphic>
      </p:graphicFrame>
      <p:sp>
        <p:nvSpPr>
          <p:cNvPr id="4" name="Slide Number Placeholder 3">
            <a:extLst>
              <a:ext uri="{FF2B5EF4-FFF2-40B4-BE49-F238E27FC236}">
                <a16:creationId xmlns:a16="http://schemas.microsoft.com/office/drawing/2014/main" id="{CAC4ED73-7A82-417E-9D98-EF37BD630E87}"/>
              </a:ext>
            </a:extLst>
          </p:cNvPr>
          <p:cNvSpPr>
            <a:spLocks noGrp="1"/>
          </p:cNvSpPr>
          <p:nvPr>
            <p:ph type="sldNum" sz="quarter" idx="4"/>
          </p:nvPr>
        </p:nvSpPr>
        <p:spPr/>
        <p:txBody>
          <a:bodyPr/>
          <a:lstStyle/>
          <a:p>
            <a:fld id="{6F1FABC0-072B-4F22-8F9B-95A9D10B0206}" type="slidenum">
              <a:rPr lang="en-US" smtClean="0"/>
              <a:pPr/>
              <a:t>59</a:t>
            </a:fld>
            <a:endParaRPr lang="en-US"/>
          </a:p>
        </p:txBody>
      </p:sp>
      <p:sp>
        <p:nvSpPr>
          <p:cNvPr id="5" name="Content Placeholder 4">
            <a:extLst>
              <a:ext uri="{FF2B5EF4-FFF2-40B4-BE49-F238E27FC236}">
                <a16:creationId xmlns:a16="http://schemas.microsoft.com/office/drawing/2014/main" id="{6BD8FE96-57BE-4C5C-9926-C5F85A36648D}"/>
              </a:ext>
            </a:extLst>
          </p:cNvPr>
          <p:cNvSpPr>
            <a:spLocks noGrp="1"/>
          </p:cNvSpPr>
          <p:nvPr>
            <p:ph sz="quarter" idx="11"/>
          </p:nvPr>
        </p:nvSpPr>
        <p:spPr>
          <a:xfrm>
            <a:off x="10696577" y="5671557"/>
            <a:ext cx="1828800" cy="310896"/>
          </a:xfrm>
        </p:spPr>
        <p:txBody>
          <a:bodyPr/>
          <a:lstStyle/>
          <a:p>
            <a:r>
              <a:rPr lang="en-US">
                <a:latin typeface="Times New Roman" panose="02020603050405020304" pitchFamily="18" charset="0"/>
                <a:cs typeface="Times New Roman" panose="02020603050405020304" pitchFamily="18" charset="0"/>
              </a:rPr>
              <a:t>Finnbar Rooney</a:t>
            </a:r>
          </a:p>
        </p:txBody>
      </p:sp>
    </p:spTree>
    <p:extLst>
      <p:ext uri="{BB962C8B-B14F-4D97-AF65-F5344CB8AC3E}">
        <p14:creationId xmlns:p14="http://schemas.microsoft.com/office/powerpoint/2010/main" val="35924648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808553C-F56B-46DE-997D-7494604C471D}"/>
              </a:ext>
            </a:extLst>
          </p:cNvPr>
          <p:cNvSpPr>
            <a:spLocks noGrp="1"/>
          </p:cNvSpPr>
          <p:nvPr>
            <p:ph type="title"/>
          </p:nvPr>
        </p:nvSpPr>
        <p:spPr/>
        <p:txBody>
          <a:bodyPr/>
          <a:lstStyle/>
          <a:p>
            <a:r>
              <a:rPr lang="en-US">
                <a:latin typeface="Times New Roman" panose="02020603050405020304" pitchFamily="18" charset="0"/>
                <a:cs typeface="Times New Roman" panose="02020603050405020304" pitchFamily="18" charset="0"/>
              </a:rPr>
              <a:t>Key Goals</a:t>
            </a:r>
          </a:p>
        </p:txBody>
      </p:sp>
      <p:sp>
        <p:nvSpPr>
          <p:cNvPr id="4" name="Slide Number Placeholder 3">
            <a:extLst>
              <a:ext uri="{FF2B5EF4-FFF2-40B4-BE49-F238E27FC236}">
                <a16:creationId xmlns:a16="http://schemas.microsoft.com/office/drawing/2014/main" id="{08EA70AF-2E29-4584-804D-7ADADC064BCA}"/>
              </a:ext>
            </a:extLst>
          </p:cNvPr>
          <p:cNvSpPr>
            <a:spLocks noGrp="1"/>
          </p:cNvSpPr>
          <p:nvPr>
            <p:ph type="sldNum" sz="quarter" idx="4"/>
          </p:nvPr>
        </p:nvSpPr>
        <p:spPr/>
        <p:txBody>
          <a:bodyPr/>
          <a:lstStyle/>
          <a:p>
            <a:fld id="{6F1FABC0-072B-4F22-8F9B-95A9D10B0206}" type="slidenum">
              <a:rPr lang="en-US" smtClean="0"/>
              <a:pPr/>
              <a:t>6</a:t>
            </a:fld>
            <a:endParaRPr lang="en-US"/>
          </a:p>
        </p:txBody>
      </p:sp>
      <p:sp>
        <p:nvSpPr>
          <p:cNvPr id="9" name="TextBox 8">
            <a:extLst>
              <a:ext uri="{FF2B5EF4-FFF2-40B4-BE49-F238E27FC236}">
                <a16:creationId xmlns:a16="http://schemas.microsoft.com/office/drawing/2014/main" id="{BFFF71B3-5EC1-6345-AB1A-2B312F6C93A6}"/>
              </a:ext>
            </a:extLst>
          </p:cNvPr>
          <p:cNvSpPr txBox="1"/>
          <p:nvPr/>
        </p:nvSpPr>
        <p:spPr>
          <a:xfrm>
            <a:off x="1285875" y="2071688"/>
            <a:ext cx="9586913" cy="369332"/>
          </a:xfrm>
          <a:prstGeom prst="rect">
            <a:avLst/>
          </a:prstGeom>
          <a:noFill/>
        </p:spPr>
        <p:txBody>
          <a:bodyPr wrap="square" rtlCol="0">
            <a:spAutoFit/>
          </a:bodyPr>
          <a:lstStyle/>
          <a:p>
            <a:endParaRPr lang="en-US"/>
          </a:p>
        </p:txBody>
      </p:sp>
      <p:pic>
        <p:nvPicPr>
          <p:cNvPr id="6" name="Picture 5">
            <a:extLst>
              <a:ext uri="{FF2B5EF4-FFF2-40B4-BE49-F238E27FC236}">
                <a16:creationId xmlns:a16="http://schemas.microsoft.com/office/drawing/2014/main" id="{A335DE54-DCD9-4EF1-A4E6-41C932948ECF}"/>
              </a:ext>
            </a:extLst>
          </p:cNvPr>
          <p:cNvPicPr>
            <a:picLocks noChangeAspect="1"/>
          </p:cNvPicPr>
          <p:nvPr/>
        </p:nvPicPr>
        <p:blipFill rotWithShape="1">
          <a:blip r:embed="rId3"/>
          <a:srcRect t="30674" b="31234"/>
          <a:stretch/>
        </p:blipFill>
        <p:spPr>
          <a:xfrm>
            <a:off x="4247068" y="2349185"/>
            <a:ext cx="3832933" cy="1460044"/>
          </a:xfrm>
          <a:prstGeom prst="rect">
            <a:avLst/>
          </a:prstGeom>
        </p:spPr>
      </p:pic>
      <p:sp>
        <p:nvSpPr>
          <p:cNvPr id="8" name="TextBox 7">
            <a:extLst>
              <a:ext uri="{FF2B5EF4-FFF2-40B4-BE49-F238E27FC236}">
                <a16:creationId xmlns:a16="http://schemas.microsoft.com/office/drawing/2014/main" id="{C5804E61-05EE-40C5-933A-3208A4C90697}"/>
              </a:ext>
            </a:extLst>
          </p:cNvPr>
          <p:cNvSpPr txBox="1"/>
          <p:nvPr/>
        </p:nvSpPr>
        <p:spPr>
          <a:xfrm>
            <a:off x="435731" y="4116116"/>
            <a:ext cx="3264035" cy="523220"/>
          </a:xfrm>
          <a:prstGeom prst="rect">
            <a:avLst/>
          </a:prstGeom>
          <a:noFill/>
        </p:spPr>
        <p:txBody>
          <a:bodyPr wrap="none" rtlCol="0">
            <a:spAutoFit/>
          </a:bodyPr>
          <a:lstStyle/>
          <a:p>
            <a:r>
              <a:rPr lang="en-US" sz="2800" dirty="0">
                <a:latin typeface="Times New Roman" panose="02020603050405020304" pitchFamily="18" charset="0"/>
                <a:cs typeface="Times New Roman" panose="02020603050405020304" pitchFamily="18" charset="0"/>
              </a:rPr>
              <a:t>Current Expenditures</a:t>
            </a:r>
          </a:p>
        </p:txBody>
      </p:sp>
      <p:sp>
        <p:nvSpPr>
          <p:cNvPr id="10" name="TextBox 9">
            <a:extLst>
              <a:ext uri="{FF2B5EF4-FFF2-40B4-BE49-F238E27FC236}">
                <a16:creationId xmlns:a16="http://schemas.microsoft.com/office/drawing/2014/main" id="{9AB8EEEC-D9DE-4F7C-90F9-5DD5C7688CDB}"/>
              </a:ext>
            </a:extLst>
          </p:cNvPr>
          <p:cNvSpPr txBox="1"/>
          <p:nvPr/>
        </p:nvSpPr>
        <p:spPr>
          <a:xfrm>
            <a:off x="4633426" y="4116116"/>
            <a:ext cx="2925147" cy="523220"/>
          </a:xfrm>
          <a:prstGeom prst="rect">
            <a:avLst/>
          </a:prstGeom>
          <a:noFill/>
        </p:spPr>
        <p:txBody>
          <a:bodyPr wrap="square" rtlCol="0">
            <a:spAutoFit/>
          </a:bodyPr>
          <a:lstStyle/>
          <a:p>
            <a:pPr algn="ctr"/>
            <a:r>
              <a:rPr lang="en-US" sz="2800">
                <a:latin typeface="Times New Roman" panose="02020603050405020304" pitchFamily="18" charset="0"/>
                <a:cs typeface="Times New Roman" panose="02020603050405020304" pitchFamily="18" charset="0"/>
              </a:rPr>
              <a:t>Develop Solutions</a:t>
            </a:r>
          </a:p>
        </p:txBody>
      </p:sp>
      <p:sp>
        <p:nvSpPr>
          <p:cNvPr id="11" name="TextBox 10">
            <a:extLst>
              <a:ext uri="{FF2B5EF4-FFF2-40B4-BE49-F238E27FC236}">
                <a16:creationId xmlns:a16="http://schemas.microsoft.com/office/drawing/2014/main" id="{C4A50FAF-00DB-4E04-BB97-2BE7343CE629}"/>
              </a:ext>
            </a:extLst>
          </p:cNvPr>
          <p:cNvSpPr txBox="1"/>
          <p:nvPr/>
        </p:nvSpPr>
        <p:spPr>
          <a:xfrm>
            <a:off x="8967324" y="4116116"/>
            <a:ext cx="2519265" cy="523220"/>
          </a:xfrm>
          <a:prstGeom prst="rect">
            <a:avLst/>
          </a:prstGeom>
          <a:noFill/>
        </p:spPr>
        <p:txBody>
          <a:bodyPr wrap="square" rtlCol="0">
            <a:spAutoFit/>
          </a:bodyPr>
          <a:lstStyle/>
          <a:p>
            <a:pPr algn="ctr"/>
            <a:r>
              <a:rPr lang="en-US" sz="2800">
                <a:latin typeface="Times New Roman" panose="02020603050405020304" pitchFamily="18" charset="0"/>
                <a:cs typeface="Times New Roman" panose="02020603050405020304" pitchFamily="18" charset="0"/>
              </a:rPr>
              <a:t>Reduce Cost</a:t>
            </a:r>
          </a:p>
        </p:txBody>
      </p:sp>
      <p:pic>
        <p:nvPicPr>
          <p:cNvPr id="3076" name="Picture 4" descr="Expense Reduction Business Opportunities | Nexterus">
            <a:extLst>
              <a:ext uri="{FF2B5EF4-FFF2-40B4-BE49-F238E27FC236}">
                <a16:creationId xmlns:a16="http://schemas.microsoft.com/office/drawing/2014/main" id="{09C0241E-92CC-DF4F-8542-ACE3DC3DC28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67531" y="2349998"/>
            <a:ext cx="3182948" cy="1489520"/>
          </a:xfrm>
          <a:prstGeom prst="rect">
            <a:avLst/>
          </a:prstGeom>
          <a:noFill/>
          <a:extLst>
            <a:ext uri="{909E8E84-426E-40DD-AFC4-6F175D3DCCD1}">
              <a14:hiddenFill xmlns:a14="http://schemas.microsoft.com/office/drawing/2010/main">
                <a:solidFill>
                  <a:srgbClr val="FFFFFF"/>
                </a:solidFill>
              </a14:hiddenFill>
            </a:ext>
          </a:extLst>
        </p:spPr>
      </p:pic>
      <p:sp>
        <p:nvSpPr>
          <p:cNvPr id="7" name="Content Placeholder 6">
            <a:extLst>
              <a:ext uri="{FF2B5EF4-FFF2-40B4-BE49-F238E27FC236}">
                <a16:creationId xmlns:a16="http://schemas.microsoft.com/office/drawing/2014/main" id="{EDF88B3B-4D9C-48C6-8E6C-64FE02965938}"/>
              </a:ext>
            </a:extLst>
          </p:cNvPr>
          <p:cNvSpPr>
            <a:spLocks noGrp="1"/>
          </p:cNvSpPr>
          <p:nvPr>
            <p:ph sz="quarter" idx="11"/>
          </p:nvPr>
        </p:nvSpPr>
        <p:spPr>
          <a:xfrm>
            <a:off x="10363200" y="5599367"/>
            <a:ext cx="1828800" cy="310896"/>
          </a:xfrm>
        </p:spPr>
        <p:txBody>
          <a:bodyPr vert="horz" lIns="91440" tIns="45720" rIns="91440" bIns="45720" rtlCol="0" anchor="t">
            <a:noAutofit/>
          </a:bodyPr>
          <a:lstStyle/>
          <a:p>
            <a:pPr algn="r"/>
            <a:r>
              <a:rPr lang="en-US" sz="1400">
                <a:solidFill>
                  <a:schemeClr val="tx1"/>
                </a:solidFill>
                <a:latin typeface="Times New Roman"/>
                <a:cs typeface="Times New Roman"/>
              </a:rPr>
              <a:t>Finnbar Rooney</a:t>
            </a:r>
            <a:endParaRPr lang="en-US" sz="1400">
              <a:solidFill>
                <a:schemeClr val="tx1"/>
              </a:solidFill>
              <a:latin typeface="Times New Roman" panose="02020603050405020304" pitchFamily="18" charset="0"/>
              <a:cs typeface="Times New Roman" panose="02020603050405020304" pitchFamily="18" charset="0"/>
            </a:endParaRPr>
          </a:p>
        </p:txBody>
      </p:sp>
      <p:pic>
        <p:nvPicPr>
          <p:cNvPr id="2" name="Picture 11" descr="Logo&#10;&#10;Description automatically generated">
            <a:extLst>
              <a:ext uri="{FF2B5EF4-FFF2-40B4-BE49-F238E27FC236}">
                <a16:creationId xmlns:a16="http://schemas.microsoft.com/office/drawing/2014/main" id="{F3443067-0C1D-47D6-8371-FEC3942EC97F}"/>
              </a:ext>
            </a:extLst>
          </p:cNvPr>
          <p:cNvPicPr>
            <a:picLocks noChangeAspect="1"/>
          </p:cNvPicPr>
          <p:nvPr/>
        </p:nvPicPr>
        <p:blipFill>
          <a:blip r:embed="rId5"/>
          <a:stretch>
            <a:fillRect/>
          </a:stretch>
        </p:blipFill>
        <p:spPr>
          <a:xfrm>
            <a:off x="1352550" y="2292350"/>
            <a:ext cx="1435100" cy="1435100"/>
          </a:xfrm>
          <a:prstGeom prst="rect">
            <a:avLst/>
          </a:prstGeom>
        </p:spPr>
      </p:pic>
    </p:spTree>
    <p:extLst>
      <p:ext uri="{BB962C8B-B14F-4D97-AF65-F5344CB8AC3E}">
        <p14:creationId xmlns:p14="http://schemas.microsoft.com/office/powerpoint/2010/main" val="1566600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07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1" grpId="0"/>
    </p:bldLst>
  </p:timing>
</p:sld>
</file>

<file path=ppt/slides/slide6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9C9602-651E-47ED-A051-D08D8E686E65}"/>
              </a:ext>
            </a:extLst>
          </p:cNvPr>
          <p:cNvSpPr>
            <a:spLocks noGrp="1"/>
          </p:cNvSpPr>
          <p:nvPr>
            <p:ph type="title"/>
          </p:nvPr>
        </p:nvSpPr>
        <p:spPr/>
        <p:txBody>
          <a:bodyPr/>
          <a:lstStyle/>
          <a:p>
            <a:r>
              <a:rPr lang="en-US">
                <a:latin typeface="Times New Roman" panose="02020603050405020304" pitchFamily="18" charset="0"/>
                <a:cs typeface="Times New Roman" panose="02020603050405020304" pitchFamily="18" charset="0"/>
              </a:rPr>
              <a:t>Concept Selection: AHP</a:t>
            </a:r>
            <a:endParaRPr lang="en-US"/>
          </a:p>
        </p:txBody>
      </p:sp>
      <p:graphicFrame>
        <p:nvGraphicFramePr>
          <p:cNvPr id="6" name="Content Placeholder 5">
            <a:extLst>
              <a:ext uri="{FF2B5EF4-FFF2-40B4-BE49-F238E27FC236}">
                <a16:creationId xmlns:a16="http://schemas.microsoft.com/office/drawing/2014/main" id="{2DDDCC90-4870-4E6A-A2CF-F5E5474952B1}"/>
              </a:ext>
            </a:extLst>
          </p:cNvPr>
          <p:cNvGraphicFramePr>
            <a:graphicFrameLocks noGrp="1"/>
          </p:cNvGraphicFramePr>
          <p:nvPr>
            <p:ph idx="1"/>
            <p:extLst>
              <p:ext uri="{D42A27DB-BD31-4B8C-83A1-F6EECF244321}">
                <p14:modId xmlns:p14="http://schemas.microsoft.com/office/powerpoint/2010/main" val="958023528"/>
              </p:ext>
            </p:extLst>
          </p:nvPr>
        </p:nvGraphicFramePr>
        <p:xfrm>
          <a:off x="1090613" y="1414463"/>
          <a:ext cx="10572751" cy="4252914"/>
        </p:xfrm>
        <a:graphic>
          <a:graphicData uri="http://schemas.openxmlformats.org/drawingml/2006/table">
            <a:tbl>
              <a:tblPr firstRow="1" firstCol="1" bandRow="1">
                <a:tableStyleId>{7DF18680-E054-41AD-8BC1-D1AEF772440D}</a:tableStyleId>
              </a:tblPr>
              <a:tblGrid>
                <a:gridCol w="1963026">
                  <a:extLst>
                    <a:ext uri="{9D8B030D-6E8A-4147-A177-3AD203B41FA5}">
                      <a16:colId xmlns:a16="http://schemas.microsoft.com/office/drawing/2014/main" val="51145641"/>
                    </a:ext>
                  </a:extLst>
                </a:gridCol>
                <a:gridCol w="1963026">
                  <a:extLst>
                    <a:ext uri="{9D8B030D-6E8A-4147-A177-3AD203B41FA5}">
                      <a16:colId xmlns:a16="http://schemas.microsoft.com/office/drawing/2014/main" val="196766172"/>
                    </a:ext>
                  </a:extLst>
                </a:gridCol>
                <a:gridCol w="1722171">
                  <a:extLst>
                    <a:ext uri="{9D8B030D-6E8A-4147-A177-3AD203B41FA5}">
                      <a16:colId xmlns:a16="http://schemas.microsoft.com/office/drawing/2014/main" val="1340279814"/>
                    </a:ext>
                  </a:extLst>
                </a:gridCol>
                <a:gridCol w="1622663">
                  <a:extLst>
                    <a:ext uri="{9D8B030D-6E8A-4147-A177-3AD203B41FA5}">
                      <a16:colId xmlns:a16="http://schemas.microsoft.com/office/drawing/2014/main" val="2159916082"/>
                    </a:ext>
                  </a:extLst>
                </a:gridCol>
                <a:gridCol w="1621532">
                  <a:extLst>
                    <a:ext uri="{9D8B030D-6E8A-4147-A177-3AD203B41FA5}">
                      <a16:colId xmlns:a16="http://schemas.microsoft.com/office/drawing/2014/main" val="894322585"/>
                    </a:ext>
                  </a:extLst>
                </a:gridCol>
                <a:gridCol w="1680333">
                  <a:extLst>
                    <a:ext uri="{9D8B030D-6E8A-4147-A177-3AD203B41FA5}">
                      <a16:colId xmlns:a16="http://schemas.microsoft.com/office/drawing/2014/main" val="2858960387"/>
                    </a:ext>
                  </a:extLst>
                </a:gridCol>
              </a:tblGrid>
              <a:tr h="1285679">
                <a:tc>
                  <a:txBody>
                    <a:bodyPr/>
                    <a:lstStyle/>
                    <a:p>
                      <a:pPr marL="0" marR="0" indent="0">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Normalized AHP</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Implementation</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Sustainable</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Price</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Life Span</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Criteria Weights</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938294246"/>
                  </a:ext>
                </a:extLst>
              </a:tr>
              <a:tr h="593447">
                <a:tc>
                  <a:txBody>
                    <a:bodyPr/>
                    <a:lstStyle/>
                    <a:p>
                      <a:pPr marL="0" marR="0" indent="0">
                        <a:lnSpc>
                          <a:spcPct val="200000"/>
                        </a:lnSpc>
                        <a:spcBef>
                          <a:spcPts val="0"/>
                        </a:spcBef>
                        <a:spcAft>
                          <a:spcPts val="0"/>
                        </a:spcAft>
                      </a:pPr>
                      <a:r>
                        <a:rPr lang="en-US" sz="1600">
                          <a:solidFill>
                            <a:schemeClr val="bg1"/>
                          </a:solidFill>
                          <a:effectLst/>
                          <a:latin typeface="Times New Roman" panose="02020603050405020304" pitchFamily="18" charset="0"/>
                          <a:cs typeface="Times New Roman" panose="02020603050405020304" pitchFamily="18" charset="0"/>
                        </a:rPr>
                        <a:t>Implementation</a:t>
                      </a:r>
                      <a:endParaRPr lang="en-US" sz="24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0.67</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0.80</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0.35</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0.40</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nSpc>
                          <a:spcPct val="200000"/>
                        </a:lnSpc>
                        <a:spcBef>
                          <a:spcPts val="0"/>
                        </a:spcBef>
                        <a:spcAft>
                          <a:spcPts val="0"/>
                        </a:spcAft>
                      </a:pPr>
                      <a:r>
                        <a:rPr lang="en-US" sz="1800" b="0">
                          <a:effectLst/>
                          <a:latin typeface="Times New Roman" panose="02020603050405020304" pitchFamily="18" charset="0"/>
                          <a:cs typeface="Times New Roman" panose="02020603050405020304" pitchFamily="18" charset="0"/>
                        </a:rPr>
                        <a:t>0.555</a:t>
                      </a:r>
                      <a:endParaRPr lang="en-US" sz="2800" b="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803553953"/>
                  </a:ext>
                </a:extLst>
              </a:tr>
              <a:tr h="593447">
                <a:tc>
                  <a:txBody>
                    <a:bodyPr/>
                    <a:lstStyle/>
                    <a:p>
                      <a:pPr marL="0" marR="0" indent="0">
                        <a:lnSpc>
                          <a:spcPct val="200000"/>
                        </a:lnSpc>
                        <a:spcBef>
                          <a:spcPts val="0"/>
                        </a:spcBef>
                        <a:spcAft>
                          <a:spcPts val="0"/>
                        </a:spcAft>
                      </a:pPr>
                      <a:r>
                        <a:rPr lang="en-US" sz="1600" b="1">
                          <a:solidFill>
                            <a:schemeClr val="bg1"/>
                          </a:solidFill>
                          <a:effectLst/>
                          <a:latin typeface="Times New Roman" panose="02020603050405020304" pitchFamily="18" charset="0"/>
                          <a:cs typeface="Times New Roman" panose="02020603050405020304" pitchFamily="18" charset="0"/>
                        </a:rPr>
                        <a:t>Sustainable</a:t>
                      </a:r>
                      <a:endParaRPr lang="en-US" sz="2400" b="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0.13</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0.16</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0.45</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0.52</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nSpc>
                          <a:spcPct val="200000"/>
                        </a:lnSpc>
                        <a:spcBef>
                          <a:spcPts val="0"/>
                        </a:spcBef>
                        <a:spcAft>
                          <a:spcPts val="0"/>
                        </a:spcAft>
                      </a:pPr>
                      <a:r>
                        <a:rPr lang="en-US" sz="1600" b="0">
                          <a:effectLst/>
                          <a:latin typeface="Times New Roman" panose="02020603050405020304" pitchFamily="18" charset="0"/>
                          <a:cs typeface="Times New Roman" panose="02020603050405020304" pitchFamily="18" charset="0"/>
                        </a:rPr>
                        <a:t>0.315</a:t>
                      </a:r>
                      <a:endParaRPr lang="en-US" sz="2400" b="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17385939"/>
                  </a:ext>
                </a:extLst>
              </a:tr>
              <a:tr h="593447">
                <a:tc>
                  <a:txBody>
                    <a:bodyPr/>
                    <a:lstStyle/>
                    <a:p>
                      <a:pPr marL="0" marR="0" indent="0">
                        <a:lnSpc>
                          <a:spcPct val="200000"/>
                        </a:lnSpc>
                        <a:spcBef>
                          <a:spcPts val="0"/>
                        </a:spcBef>
                        <a:spcAft>
                          <a:spcPts val="0"/>
                        </a:spcAft>
                      </a:pPr>
                      <a:r>
                        <a:rPr lang="en-US" sz="2000">
                          <a:solidFill>
                            <a:schemeClr val="tx1"/>
                          </a:solidFill>
                          <a:effectLst/>
                          <a:latin typeface="Times New Roman" panose="02020603050405020304" pitchFamily="18" charset="0"/>
                          <a:cs typeface="Times New Roman" panose="02020603050405020304" pitchFamily="18" charset="0"/>
                        </a:rPr>
                        <a:t>Price</a:t>
                      </a:r>
                      <a:endParaRPr lang="en-US" sz="3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rgbClr val="A4D240"/>
                    </a:solidFill>
                  </a:tcPr>
                </a:tc>
                <a:tc>
                  <a:txBody>
                    <a:bodyPr/>
                    <a:lstStyle/>
                    <a:p>
                      <a:pPr marL="0" marR="0" indent="0">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0.1</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0.02</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0.05</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0.02</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nSpc>
                          <a:spcPct val="200000"/>
                        </a:lnSpc>
                        <a:spcBef>
                          <a:spcPts val="0"/>
                        </a:spcBef>
                        <a:spcAft>
                          <a:spcPts val="0"/>
                        </a:spcAft>
                      </a:pPr>
                      <a:r>
                        <a:rPr lang="en-US" sz="2000" b="1">
                          <a:effectLst/>
                          <a:latin typeface="Times New Roman" panose="02020603050405020304" pitchFamily="18" charset="0"/>
                          <a:cs typeface="Times New Roman" panose="02020603050405020304" pitchFamily="18" charset="0"/>
                        </a:rPr>
                        <a:t>0.0475</a:t>
                      </a:r>
                      <a:endParaRPr lang="en-US" sz="32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rgbClr val="A4D240"/>
                    </a:solidFill>
                  </a:tcPr>
                </a:tc>
                <a:extLst>
                  <a:ext uri="{0D108BD9-81ED-4DB2-BD59-A6C34878D82A}">
                    <a16:rowId xmlns:a16="http://schemas.microsoft.com/office/drawing/2014/main" val="1848049691"/>
                  </a:ext>
                </a:extLst>
              </a:tr>
              <a:tr h="593447">
                <a:tc>
                  <a:txBody>
                    <a:bodyPr/>
                    <a:lstStyle/>
                    <a:p>
                      <a:pPr marL="0" marR="0" indent="0">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Life Span</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0.1</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0.02</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0.15</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0.06</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0.0825</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668938418"/>
                  </a:ext>
                </a:extLst>
              </a:tr>
              <a:tr h="593447">
                <a:tc>
                  <a:txBody>
                    <a:bodyPr/>
                    <a:lstStyle/>
                    <a:p>
                      <a:pPr marL="0" marR="0" indent="0">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Sum</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1.0</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1.0</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1.0</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1.0</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1.0</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774419371"/>
                  </a:ext>
                </a:extLst>
              </a:tr>
            </a:tbl>
          </a:graphicData>
        </a:graphic>
      </p:graphicFrame>
      <p:sp>
        <p:nvSpPr>
          <p:cNvPr id="4" name="Slide Number Placeholder 3">
            <a:extLst>
              <a:ext uri="{FF2B5EF4-FFF2-40B4-BE49-F238E27FC236}">
                <a16:creationId xmlns:a16="http://schemas.microsoft.com/office/drawing/2014/main" id="{CAC4ED73-7A82-417E-9D98-EF37BD630E87}"/>
              </a:ext>
            </a:extLst>
          </p:cNvPr>
          <p:cNvSpPr>
            <a:spLocks noGrp="1"/>
          </p:cNvSpPr>
          <p:nvPr>
            <p:ph type="sldNum" sz="quarter" idx="4"/>
          </p:nvPr>
        </p:nvSpPr>
        <p:spPr/>
        <p:txBody>
          <a:bodyPr/>
          <a:lstStyle/>
          <a:p>
            <a:fld id="{6F1FABC0-072B-4F22-8F9B-95A9D10B0206}" type="slidenum">
              <a:rPr lang="en-US" smtClean="0"/>
              <a:pPr/>
              <a:t>60</a:t>
            </a:fld>
            <a:endParaRPr lang="en-US"/>
          </a:p>
        </p:txBody>
      </p:sp>
      <p:sp>
        <p:nvSpPr>
          <p:cNvPr id="5" name="Content Placeholder 4">
            <a:extLst>
              <a:ext uri="{FF2B5EF4-FFF2-40B4-BE49-F238E27FC236}">
                <a16:creationId xmlns:a16="http://schemas.microsoft.com/office/drawing/2014/main" id="{6BD8FE96-57BE-4C5C-9926-C5F85A36648D}"/>
              </a:ext>
            </a:extLst>
          </p:cNvPr>
          <p:cNvSpPr>
            <a:spLocks noGrp="1"/>
          </p:cNvSpPr>
          <p:nvPr>
            <p:ph sz="quarter" idx="11"/>
          </p:nvPr>
        </p:nvSpPr>
        <p:spPr>
          <a:xfrm>
            <a:off x="10696577" y="5671557"/>
            <a:ext cx="1828800" cy="310896"/>
          </a:xfrm>
        </p:spPr>
        <p:txBody>
          <a:bodyPr/>
          <a:lstStyle/>
          <a:p>
            <a:r>
              <a:rPr lang="en-US">
                <a:latin typeface="Times New Roman" panose="02020603050405020304" pitchFamily="18" charset="0"/>
                <a:cs typeface="Times New Roman" panose="02020603050405020304" pitchFamily="18" charset="0"/>
              </a:rPr>
              <a:t>Finnbar Rooney</a:t>
            </a:r>
          </a:p>
        </p:txBody>
      </p:sp>
    </p:spTree>
    <p:extLst>
      <p:ext uri="{BB962C8B-B14F-4D97-AF65-F5344CB8AC3E}">
        <p14:creationId xmlns:p14="http://schemas.microsoft.com/office/powerpoint/2010/main" val="351375206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9C9602-651E-47ED-A051-D08D8E686E65}"/>
              </a:ext>
            </a:extLst>
          </p:cNvPr>
          <p:cNvSpPr>
            <a:spLocks noGrp="1"/>
          </p:cNvSpPr>
          <p:nvPr>
            <p:ph type="title"/>
          </p:nvPr>
        </p:nvSpPr>
        <p:spPr/>
        <p:txBody>
          <a:bodyPr/>
          <a:lstStyle/>
          <a:p>
            <a:r>
              <a:rPr lang="en-US">
                <a:latin typeface="Times New Roman" panose="02020603050405020304" pitchFamily="18" charset="0"/>
                <a:cs typeface="Times New Roman" panose="02020603050405020304" pitchFamily="18" charset="0"/>
              </a:rPr>
              <a:t>Concept Selection: AHP</a:t>
            </a:r>
            <a:endParaRPr lang="en-US"/>
          </a:p>
        </p:txBody>
      </p:sp>
      <p:graphicFrame>
        <p:nvGraphicFramePr>
          <p:cNvPr id="6" name="Content Placeholder 5">
            <a:extLst>
              <a:ext uri="{FF2B5EF4-FFF2-40B4-BE49-F238E27FC236}">
                <a16:creationId xmlns:a16="http://schemas.microsoft.com/office/drawing/2014/main" id="{2DDDCC90-4870-4E6A-A2CF-F5E5474952B1}"/>
              </a:ext>
            </a:extLst>
          </p:cNvPr>
          <p:cNvGraphicFramePr>
            <a:graphicFrameLocks noGrp="1"/>
          </p:cNvGraphicFramePr>
          <p:nvPr>
            <p:ph idx="1"/>
            <p:extLst>
              <p:ext uri="{D42A27DB-BD31-4B8C-83A1-F6EECF244321}">
                <p14:modId xmlns:p14="http://schemas.microsoft.com/office/powerpoint/2010/main" val="615754350"/>
              </p:ext>
            </p:extLst>
          </p:nvPr>
        </p:nvGraphicFramePr>
        <p:xfrm>
          <a:off x="1090613" y="1414463"/>
          <a:ext cx="10572751" cy="4252914"/>
        </p:xfrm>
        <a:graphic>
          <a:graphicData uri="http://schemas.openxmlformats.org/drawingml/2006/table">
            <a:tbl>
              <a:tblPr firstRow="1" firstCol="1" bandRow="1">
                <a:tableStyleId>{7DF18680-E054-41AD-8BC1-D1AEF772440D}</a:tableStyleId>
              </a:tblPr>
              <a:tblGrid>
                <a:gridCol w="1963026">
                  <a:extLst>
                    <a:ext uri="{9D8B030D-6E8A-4147-A177-3AD203B41FA5}">
                      <a16:colId xmlns:a16="http://schemas.microsoft.com/office/drawing/2014/main" val="51145641"/>
                    </a:ext>
                  </a:extLst>
                </a:gridCol>
                <a:gridCol w="1963026">
                  <a:extLst>
                    <a:ext uri="{9D8B030D-6E8A-4147-A177-3AD203B41FA5}">
                      <a16:colId xmlns:a16="http://schemas.microsoft.com/office/drawing/2014/main" val="196766172"/>
                    </a:ext>
                  </a:extLst>
                </a:gridCol>
                <a:gridCol w="1722171">
                  <a:extLst>
                    <a:ext uri="{9D8B030D-6E8A-4147-A177-3AD203B41FA5}">
                      <a16:colId xmlns:a16="http://schemas.microsoft.com/office/drawing/2014/main" val="1340279814"/>
                    </a:ext>
                  </a:extLst>
                </a:gridCol>
                <a:gridCol w="1622663">
                  <a:extLst>
                    <a:ext uri="{9D8B030D-6E8A-4147-A177-3AD203B41FA5}">
                      <a16:colId xmlns:a16="http://schemas.microsoft.com/office/drawing/2014/main" val="2159916082"/>
                    </a:ext>
                  </a:extLst>
                </a:gridCol>
                <a:gridCol w="1621532">
                  <a:extLst>
                    <a:ext uri="{9D8B030D-6E8A-4147-A177-3AD203B41FA5}">
                      <a16:colId xmlns:a16="http://schemas.microsoft.com/office/drawing/2014/main" val="894322585"/>
                    </a:ext>
                  </a:extLst>
                </a:gridCol>
                <a:gridCol w="1680333">
                  <a:extLst>
                    <a:ext uri="{9D8B030D-6E8A-4147-A177-3AD203B41FA5}">
                      <a16:colId xmlns:a16="http://schemas.microsoft.com/office/drawing/2014/main" val="2858960387"/>
                    </a:ext>
                  </a:extLst>
                </a:gridCol>
              </a:tblGrid>
              <a:tr h="1285679">
                <a:tc>
                  <a:txBody>
                    <a:bodyPr/>
                    <a:lstStyle/>
                    <a:p>
                      <a:pPr marL="0" marR="0" indent="0">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Normalized AHP</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Implementation</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Sustainable</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Price</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Life Span</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Criteria Weights</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938294246"/>
                  </a:ext>
                </a:extLst>
              </a:tr>
              <a:tr h="593447">
                <a:tc>
                  <a:txBody>
                    <a:bodyPr/>
                    <a:lstStyle/>
                    <a:p>
                      <a:pPr marL="0" marR="0" indent="0">
                        <a:lnSpc>
                          <a:spcPct val="200000"/>
                        </a:lnSpc>
                        <a:spcBef>
                          <a:spcPts val="0"/>
                        </a:spcBef>
                        <a:spcAft>
                          <a:spcPts val="0"/>
                        </a:spcAft>
                      </a:pPr>
                      <a:r>
                        <a:rPr lang="en-US" sz="1600">
                          <a:solidFill>
                            <a:schemeClr val="bg1"/>
                          </a:solidFill>
                          <a:effectLst/>
                          <a:latin typeface="Times New Roman" panose="02020603050405020304" pitchFamily="18" charset="0"/>
                          <a:cs typeface="Times New Roman" panose="02020603050405020304" pitchFamily="18" charset="0"/>
                        </a:rPr>
                        <a:t>Implementation</a:t>
                      </a:r>
                      <a:endParaRPr lang="en-US" sz="24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0.67</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0.80</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0.35</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0.40</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nSpc>
                          <a:spcPct val="200000"/>
                        </a:lnSpc>
                        <a:spcBef>
                          <a:spcPts val="0"/>
                        </a:spcBef>
                        <a:spcAft>
                          <a:spcPts val="0"/>
                        </a:spcAft>
                      </a:pPr>
                      <a:r>
                        <a:rPr lang="en-US" sz="1800" b="0">
                          <a:effectLst/>
                          <a:latin typeface="Times New Roman" panose="02020603050405020304" pitchFamily="18" charset="0"/>
                          <a:cs typeface="Times New Roman" panose="02020603050405020304" pitchFamily="18" charset="0"/>
                        </a:rPr>
                        <a:t>0.555</a:t>
                      </a:r>
                      <a:endParaRPr lang="en-US" sz="2800" b="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803553953"/>
                  </a:ext>
                </a:extLst>
              </a:tr>
              <a:tr h="593447">
                <a:tc>
                  <a:txBody>
                    <a:bodyPr/>
                    <a:lstStyle/>
                    <a:p>
                      <a:pPr marL="0" marR="0" indent="0">
                        <a:lnSpc>
                          <a:spcPct val="200000"/>
                        </a:lnSpc>
                        <a:spcBef>
                          <a:spcPts val="0"/>
                        </a:spcBef>
                        <a:spcAft>
                          <a:spcPts val="0"/>
                        </a:spcAft>
                      </a:pPr>
                      <a:r>
                        <a:rPr lang="en-US" sz="1600" b="1">
                          <a:solidFill>
                            <a:schemeClr val="bg1"/>
                          </a:solidFill>
                          <a:effectLst/>
                          <a:latin typeface="Times New Roman" panose="02020603050405020304" pitchFamily="18" charset="0"/>
                          <a:cs typeface="Times New Roman" panose="02020603050405020304" pitchFamily="18" charset="0"/>
                        </a:rPr>
                        <a:t>Sustainable</a:t>
                      </a:r>
                      <a:endParaRPr lang="en-US" sz="2400" b="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0.13</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0.16</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0.45</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0.52</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nSpc>
                          <a:spcPct val="200000"/>
                        </a:lnSpc>
                        <a:spcBef>
                          <a:spcPts val="0"/>
                        </a:spcBef>
                        <a:spcAft>
                          <a:spcPts val="0"/>
                        </a:spcAft>
                      </a:pPr>
                      <a:r>
                        <a:rPr lang="en-US" sz="1600" b="0">
                          <a:effectLst/>
                          <a:latin typeface="Times New Roman" panose="02020603050405020304" pitchFamily="18" charset="0"/>
                          <a:cs typeface="Times New Roman" panose="02020603050405020304" pitchFamily="18" charset="0"/>
                        </a:rPr>
                        <a:t>0.315</a:t>
                      </a:r>
                      <a:endParaRPr lang="en-US" sz="2400" b="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17385939"/>
                  </a:ext>
                </a:extLst>
              </a:tr>
              <a:tr h="593447">
                <a:tc>
                  <a:txBody>
                    <a:bodyPr/>
                    <a:lstStyle/>
                    <a:p>
                      <a:pPr marL="0" marR="0" indent="0">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Price</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0.1</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0.02</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0.05</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0.02</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0.0475</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848049691"/>
                  </a:ext>
                </a:extLst>
              </a:tr>
              <a:tr h="593447">
                <a:tc>
                  <a:txBody>
                    <a:bodyPr/>
                    <a:lstStyle/>
                    <a:p>
                      <a:pPr marL="0" marR="0" indent="0">
                        <a:lnSpc>
                          <a:spcPct val="200000"/>
                        </a:lnSpc>
                        <a:spcBef>
                          <a:spcPts val="0"/>
                        </a:spcBef>
                        <a:spcAft>
                          <a:spcPts val="0"/>
                        </a:spcAft>
                      </a:pPr>
                      <a:r>
                        <a:rPr lang="en-US" sz="2000">
                          <a:solidFill>
                            <a:schemeClr val="tx1"/>
                          </a:solidFill>
                          <a:effectLst/>
                          <a:latin typeface="Times New Roman" panose="02020603050405020304" pitchFamily="18" charset="0"/>
                          <a:cs typeface="Times New Roman" panose="02020603050405020304" pitchFamily="18" charset="0"/>
                        </a:rPr>
                        <a:t>Life Span</a:t>
                      </a:r>
                      <a:endParaRPr lang="en-US" sz="3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rgbClr val="A4D240"/>
                    </a:solidFill>
                  </a:tcPr>
                </a:tc>
                <a:tc>
                  <a:txBody>
                    <a:bodyPr/>
                    <a:lstStyle/>
                    <a:p>
                      <a:pPr marL="0" marR="0" indent="0">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0.1</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0.02</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0.15</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0.06</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nSpc>
                          <a:spcPct val="200000"/>
                        </a:lnSpc>
                        <a:spcBef>
                          <a:spcPts val="0"/>
                        </a:spcBef>
                        <a:spcAft>
                          <a:spcPts val="0"/>
                        </a:spcAft>
                      </a:pPr>
                      <a:r>
                        <a:rPr lang="en-US" sz="2000" b="1">
                          <a:effectLst/>
                          <a:latin typeface="Times New Roman" panose="02020603050405020304" pitchFamily="18" charset="0"/>
                          <a:cs typeface="Times New Roman" panose="02020603050405020304" pitchFamily="18" charset="0"/>
                        </a:rPr>
                        <a:t>0.0825</a:t>
                      </a:r>
                      <a:endParaRPr lang="en-US" sz="32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rgbClr val="A4D240"/>
                    </a:solidFill>
                  </a:tcPr>
                </a:tc>
                <a:extLst>
                  <a:ext uri="{0D108BD9-81ED-4DB2-BD59-A6C34878D82A}">
                    <a16:rowId xmlns:a16="http://schemas.microsoft.com/office/drawing/2014/main" val="668938418"/>
                  </a:ext>
                </a:extLst>
              </a:tr>
              <a:tr h="593447">
                <a:tc>
                  <a:txBody>
                    <a:bodyPr/>
                    <a:lstStyle/>
                    <a:p>
                      <a:pPr marL="0" marR="0" indent="0">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Sum</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1.0</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1.0</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1.0</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1.0</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1.0</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774419371"/>
                  </a:ext>
                </a:extLst>
              </a:tr>
            </a:tbl>
          </a:graphicData>
        </a:graphic>
      </p:graphicFrame>
      <p:sp>
        <p:nvSpPr>
          <p:cNvPr id="4" name="Slide Number Placeholder 3">
            <a:extLst>
              <a:ext uri="{FF2B5EF4-FFF2-40B4-BE49-F238E27FC236}">
                <a16:creationId xmlns:a16="http://schemas.microsoft.com/office/drawing/2014/main" id="{CAC4ED73-7A82-417E-9D98-EF37BD630E87}"/>
              </a:ext>
            </a:extLst>
          </p:cNvPr>
          <p:cNvSpPr>
            <a:spLocks noGrp="1"/>
          </p:cNvSpPr>
          <p:nvPr>
            <p:ph type="sldNum" sz="quarter" idx="4"/>
          </p:nvPr>
        </p:nvSpPr>
        <p:spPr/>
        <p:txBody>
          <a:bodyPr/>
          <a:lstStyle/>
          <a:p>
            <a:fld id="{6F1FABC0-072B-4F22-8F9B-95A9D10B0206}" type="slidenum">
              <a:rPr lang="en-US" smtClean="0"/>
              <a:pPr/>
              <a:t>61</a:t>
            </a:fld>
            <a:endParaRPr lang="en-US"/>
          </a:p>
        </p:txBody>
      </p:sp>
      <p:sp>
        <p:nvSpPr>
          <p:cNvPr id="5" name="Content Placeholder 4">
            <a:extLst>
              <a:ext uri="{FF2B5EF4-FFF2-40B4-BE49-F238E27FC236}">
                <a16:creationId xmlns:a16="http://schemas.microsoft.com/office/drawing/2014/main" id="{6BD8FE96-57BE-4C5C-9926-C5F85A36648D}"/>
              </a:ext>
            </a:extLst>
          </p:cNvPr>
          <p:cNvSpPr>
            <a:spLocks noGrp="1"/>
          </p:cNvSpPr>
          <p:nvPr>
            <p:ph sz="quarter" idx="11"/>
          </p:nvPr>
        </p:nvSpPr>
        <p:spPr>
          <a:xfrm>
            <a:off x="10696577" y="5671557"/>
            <a:ext cx="1828800" cy="310896"/>
          </a:xfrm>
        </p:spPr>
        <p:txBody>
          <a:bodyPr/>
          <a:lstStyle/>
          <a:p>
            <a:r>
              <a:rPr lang="en-US">
                <a:latin typeface="Times New Roman" panose="02020603050405020304" pitchFamily="18" charset="0"/>
                <a:cs typeface="Times New Roman" panose="02020603050405020304" pitchFamily="18" charset="0"/>
              </a:rPr>
              <a:t>Finnbar Rooney</a:t>
            </a:r>
          </a:p>
        </p:txBody>
      </p:sp>
    </p:spTree>
    <p:extLst>
      <p:ext uri="{BB962C8B-B14F-4D97-AF65-F5344CB8AC3E}">
        <p14:creationId xmlns:p14="http://schemas.microsoft.com/office/powerpoint/2010/main" val="255524193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C34D82-469B-4B1E-8356-7165669D27D0}"/>
              </a:ext>
            </a:extLst>
          </p:cNvPr>
          <p:cNvSpPr>
            <a:spLocks noGrp="1"/>
          </p:cNvSpPr>
          <p:nvPr>
            <p:ph type="title"/>
          </p:nvPr>
        </p:nvSpPr>
        <p:spPr/>
        <p:txBody>
          <a:bodyPr/>
          <a:lstStyle/>
          <a:p>
            <a:r>
              <a:rPr lang="en-US">
                <a:latin typeface="Times New Roman" panose="02020603050405020304" pitchFamily="18" charset="0"/>
                <a:cs typeface="Times New Roman" panose="02020603050405020304" pitchFamily="18" charset="0"/>
              </a:rPr>
              <a:t>Progress</a:t>
            </a:r>
          </a:p>
        </p:txBody>
      </p:sp>
      <p:sp>
        <p:nvSpPr>
          <p:cNvPr id="4" name="Slide Number Placeholder 3">
            <a:extLst>
              <a:ext uri="{FF2B5EF4-FFF2-40B4-BE49-F238E27FC236}">
                <a16:creationId xmlns:a16="http://schemas.microsoft.com/office/drawing/2014/main" id="{BB476AC5-BE9E-4636-A92A-467D969B72D6}"/>
              </a:ext>
            </a:extLst>
          </p:cNvPr>
          <p:cNvSpPr>
            <a:spLocks noGrp="1"/>
          </p:cNvSpPr>
          <p:nvPr>
            <p:ph type="sldNum" sz="quarter" idx="4"/>
          </p:nvPr>
        </p:nvSpPr>
        <p:spPr/>
        <p:txBody>
          <a:bodyPr/>
          <a:lstStyle/>
          <a:p>
            <a:fld id="{6F1FABC0-072B-4F22-8F9B-95A9D10B0206}" type="slidenum">
              <a:rPr lang="en-US" smtClean="0"/>
              <a:pPr/>
              <a:t>62</a:t>
            </a:fld>
            <a:endParaRPr lang="en-US"/>
          </a:p>
        </p:txBody>
      </p:sp>
      <p:pic>
        <p:nvPicPr>
          <p:cNvPr id="6" name="Picture 5">
            <a:extLst>
              <a:ext uri="{FF2B5EF4-FFF2-40B4-BE49-F238E27FC236}">
                <a16:creationId xmlns:a16="http://schemas.microsoft.com/office/drawing/2014/main" id="{F7E06747-EF28-4A86-8EAD-16063C6712A5}"/>
              </a:ext>
            </a:extLst>
          </p:cNvPr>
          <p:cNvPicPr>
            <a:picLocks noChangeAspect="1"/>
          </p:cNvPicPr>
          <p:nvPr/>
        </p:nvPicPr>
        <p:blipFill>
          <a:blip r:embed="rId3"/>
          <a:stretch>
            <a:fillRect/>
          </a:stretch>
        </p:blipFill>
        <p:spPr>
          <a:xfrm>
            <a:off x="3996612" y="1361098"/>
            <a:ext cx="4198775" cy="2799183"/>
          </a:xfrm>
          <a:prstGeom prst="rect">
            <a:avLst/>
          </a:prstGeom>
        </p:spPr>
      </p:pic>
      <p:sp>
        <p:nvSpPr>
          <p:cNvPr id="7" name="TextBox 6">
            <a:extLst>
              <a:ext uri="{FF2B5EF4-FFF2-40B4-BE49-F238E27FC236}">
                <a16:creationId xmlns:a16="http://schemas.microsoft.com/office/drawing/2014/main" id="{E66E0512-9A82-4B3F-8952-D97C4618E0BA}"/>
              </a:ext>
            </a:extLst>
          </p:cNvPr>
          <p:cNvSpPr txBox="1"/>
          <p:nvPr/>
        </p:nvSpPr>
        <p:spPr>
          <a:xfrm>
            <a:off x="2901382" y="4320336"/>
            <a:ext cx="6389234" cy="954107"/>
          </a:xfrm>
          <a:prstGeom prst="rect">
            <a:avLst/>
          </a:prstGeom>
          <a:noFill/>
        </p:spPr>
        <p:txBody>
          <a:bodyPr wrap="square" lIns="91440" tIns="45720" rIns="91440" bIns="45720" rtlCol="0" anchor="t">
            <a:spAutoFit/>
          </a:bodyPr>
          <a:lstStyle/>
          <a:p>
            <a:pPr algn="ctr"/>
            <a:r>
              <a:rPr lang="en-US" sz="2800">
                <a:latin typeface="Times New Roman"/>
                <a:cs typeface="Times New Roman"/>
              </a:rPr>
              <a:t>Interdisciplinary Research and Commercialization Building (IRCB)</a:t>
            </a:r>
          </a:p>
        </p:txBody>
      </p:sp>
      <p:sp>
        <p:nvSpPr>
          <p:cNvPr id="8" name="Content Placeholder 3">
            <a:extLst>
              <a:ext uri="{FF2B5EF4-FFF2-40B4-BE49-F238E27FC236}">
                <a16:creationId xmlns:a16="http://schemas.microsoft.com/office/drawing/2014/main" id="{4A14F961-4AC5-4424-B682-3C094BB9CB0E}"/>
              </a:ext>
            </a:extLst>
          </p:cNvPr>
          <p:cNvSpPr txBox="1">
            <a:spLocks noGrp="1"/>
          </p:cNvSpPr>
          <p:nvPr>
            <p:ph sz="quarter" idx="11"/>
          </p:nvPr>
        </p:nvSpPr>
        <p:spPr>
          <a:xfrm>
            <a:off x="10363200" y="5611813"/>
            <a:ext cx="1828800" cy="311150"/>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solidFill>
                  <a:schemeClr val="tx1"/>
                </a:solidFill>
                <a:latin typeface="Times New Roman" panose="02020603050405020304" pitchFamily="18" charset="0"/>
                <a:cs typeface="Times New Roman" panose="02020603050405020304" pitchFamily="18" charset="0"/>
              </a:rPr>
              <a:t>Nicholas Walker</a:t>
            </a:r>
          </a:p>
        </p:txBody>
      </p:sp>
    </p:spTree>
    <p:extLst>
      <p:ext uri="{BB962C8B-B14F-4D97-AF65-F5344CB8AC3E}">
        <p14:creationId xmlns:p14="http://schemas.microsoft.com/office/powerpoint/2010/main" val="428858907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E9E202D-B0D9-467F-8CB7-A6850F2FACD8}"/>
              </a:ext>
            </a:extLst>
          </p:cNvPr>
          <p:cNvSpPr>
            <a:spLocks noGrp="1"/>
          </p:cNvSpPr>
          <p:nvPr>
            <p:ph type="title"/>
          </p:nvPr>
        </p:nvSpPr>
        <p:spPr/>
        <p:txBody>
          <a:bodyPr/>
          <a:lstStyle/>
          <a:p>
            <a:r>
              <a:rPr lang="en-US"/>
              <a:t>Manufacturing</a:t>
            </a:r>
          </a:p>
        </p:txBody>
      </p:sp>
      <p:sp>
        <p:nvSpPr>
          <p:cNvPr id="7" name="Text Placeholder 6">
            <a:extLst>
              <a:ext uri="{FF2B5EF4-FFF2-40B4-BE49-F238E27FC236}">
                <a16:creationId xmlns:a16="http://schemas.microsoft.com/office/drawing/2014/main" id="{F090BB67-C92B-44EF-8EA7-971A08187A2A}"/>
              </a:ext>
            </a:extLst>
          </p:cNvPr>
          <p:cNvSpPr>
            <a:spLocks noGrp="1"/>
          </p:cNvSpPr>
          <p:nvPr>
            <p:ph type="body" idx="1"/>
          </p:nvPr>
        </p:nvSpPr>
        <p:spPr/>
        <p:txBody>
          <a:bodyPr/>
          <a:lstStyle/>
          <a:p>
            <a:r>
              <a:rPr lang="en-US"/>
              <a:t>Upcoming Presenter’s Name</a:t>
            </a:r>
          </a:p>
        </p:txBody>
      </p:sp>
      <p:sp>
        <p:nvSpPr>
          <p:cNvPr id="3" name="Slide Number Placeholder 2">
            <a:extLst>
              <a:ext uri="{FF2B5EF4-FFF2-40B4-BE49-F238E27FC236}">
                <a16:creationId xmlns:a16="http://schemas.microsoft.com/office/drawing/2014/main" id="{3CCA516C-FA78-4153-BE55-9E46A8334943}"/>
              </a:ext>
            </a:extLst>
          </p:cNvPr>
          <p:cNvSpPr>
            <a:spLocks noGrp="1"/>
          </p:cNvSpPr>
          <p:nvPr>
            <p:ph type="sldNum" sz="quarter" idx="12"/>
          </p:nvPr>
        </p:nvSpPr>
        <p:spPr/>
        <p:txBody>
          <a:bodyPr/>
          <a:lstStyle/>
          <a:p>
            <a:fld id="{6F1FABC0-072B-4F22-8F9B-95A9D10B0206}" type="slidenum">
              <a:rPr lang="en-US" smtClean="0"/>
              <a:pPr/>
              <a:t>63</a:t>
            </a:fld>
            <a:endParaRPr lang="en-US"/>
          </a:p>
        </p:txBody>
      </p:sp>
    </p:spTree>
    <p:extLst>
      <p:ext uri="{BB962C8B-B14F-4D97-AF65-F5344CB8AC3E}">
        <p14:creationId xmlns:p14="http://schemas.microsoft.com/office/powerpoint/2010/main" val="399427906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7EA7D57-914C-4646-BB8D-F6DAB3E3B498}"/>
              </a:ext>
            </a:extLst>
          </p:cNvPr>
          <p:cNvSpPr>
            <a:spLocks noGrp="1"/>
          </p:cNvSpPr>
          <p:nvPr>
            <p:ph type="sldNum" sz="quarter" idx="4"/>
          </p:nvPr>
        </p:nvSpPr>
        <p:spPr/>
        <p:txBody>
          <a:bodyPr/>
          <a:lstStyle/>
          <a:p>
            <a:fld id="{6F1FABC0-072B-4F22-8F9B-95A9D10B0206}" type="slidenum">
              <a:rPr lang="en-US" smtClean="0"/>
              <a:pPr/>
              <a:t>64</a:t>
            </a:fld>
            <a:endParaRPr lang="en-US"/>
          </a:p>
        </p:txBody>
      </p:sp>
      <p:sp>
        <p:nvSpPr>
          <p:cNvPr id="5" name="Content Placeholder 4">
            <a:extLst>
              <a:ext uri="{FF2B5EF4-FFF2-40B4-BE49-F238E27FC236}">
                <a16:creationId xmlns:a16="http://schemas.microsoft.com/office/drawing/2014/main" id="{481DB08B-3786-4951-9B5F-E2DF9AA8010F}"/>
              </a:ext>
            </a:extLst>
          </p:cNvPr>
          <p:cNvSpPr>
            <a:spLocks noGrp="1"/>
          </p:cNvSpPr>
          <p:nvPr>
            <p:ph sz="quarter" idx="11"/>
          </p:nvPr>
        </p:nvSpPr>
        <p:spPr/>
        <p:txBody>
          <a:bodyPr/>
          <a:lstStyle/>
          <a:p>
            <a:endParaRPr lang="en-US"/>
          </a:p>
        </p:txBody>
      </p:sp>
    </p:spTree>
    <p:extLst>
      <p:ext uri="{BB962C8B-B14F-4D97-AF65-F5344CB8AC3E}">
        <p14:creationId xmlns:p14="http://schemas.microsoft.com/office/powerpoint/2010/main" val="88410947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E9E202D-B0D9-467F-8CB7-A6850F2FACD8}"/>
              </a:ext>
            </a:extLst>
          </p:cNvPr>
          <p:cNvSpPr>
            <a:spLocks noGrp="1"/>
          </p:cNvSpPr>
          <p:nvPr>
            <p:ph type="title"/>
          </p:nvPr>
        </p:nvSpPr>
        <p:spPr/>
        <p:txBody>
          <a:bodyPr/>
          <a:lstStyle/>
          <a:p>
            <a:r>
              <a:rPr lang="en-US"/>
              <a:t>Testing</a:t>
            </a:r>
          </a:p>
        </p:txBody>
      </p:sp>
      <p:sp>
        <p:nvSpPr>
          <p:cNvPr id="7" name="Text Placeholder 6">
            <a:extLst>
              <a:ext uri="{FF2B5EF4-FFF2-40B4-BE49-F238E27FC236}">
                <a16:creationId xmlns:a16="http://schemas.microsoft.com/office/drawing/2014/main" id="{F090BB67-C92B-44EF-8EA7-971A08187A2A}"/>
              </a:ext>
            </a:extLst>
          </p:cNvPr>
          <p:cNvSpPr>
            <a:spLocks noGrp="1"/>
          </p:cNvSpPr>
          <p:nvPr>
            <p:ph type="body" idx="1"/>
          </p:nvPr>
        </p:nvSpPr>
        <p:spPr/>
        <p:txBody>
          <a:bodyPr/>
          <a:lstStyle/>
          <a:p>
            <a:r>
              <a:rPr lang="en-US"/>
              <a:t>Upcoming Presenter’s Name</a:t>
            </a:r>
          </a:p>
        </p:txBody>
      </p:sp>
      <p:sp>
        <p:nvSpPr>
          <p:cNvPr id="3" name="Slide Number Placeholder 2">
            <a:extLst>
              <a:ext uri="{FF2B5EF4-FFF2-40B4-BE49-F238E27FC236}">
                <a16:creationId xmlns:a16="http://schemas.microsoft.com/office/drawing/2014/main" id="{3CCA516C-FA78-4153-BE55-9E46A8334943}"/>
              </a:ext>
            </a:extLst>
          </p:cNvPr>
          <p:cNvSpPr>
            <a:spLocks noGrp="1"/>
          </p:cNvSpPr>
          <p:nvPr>
            <p:ph type="sldNum" sz="quarter" idx="12"/>
          </p:nvPr>
        </p:nvSpPr>
        <p:spPr/>
        <p:txBody>
          <a:bodyPr/>
          <a:lstStyle/>
          <a:p>
            <a:fld id="{6F1FABC0-072B-4F22-8F9B-95A9D10B0206}" type="slidenum">
              <a:rPr lang="en-US" smtClean="0"/>
              <a:pPr/>
              <a:t>65</a:t>
            </a:fld>
            <a:endParaRPr lang="en-US"/>
          </a:p>
        </p:txBody>
      </p:sp>
    </p:spTree>
    <p:extLst>
      <p:ext uri="{BB962C8B-B14F-4D97-AF65-F5344CB8AC3E}">
        <p14:creationId xmlns:p14="http://schemas.microsoft.com/office/powerpoint/2010/main" val="349698423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7EA7D57-914C-4646-BB8D-F6DAB3E3B498}"/>
              </a:ext>
            </a:extLst>
          </p:cNvPr>
          <p:cNvSpPr>
            <a:spLocks noGrp="1"/>
          </p:cNvSpPr>
          <p:nvPr>
            <p:ph type="sldNum" sz="quarter" idx="4"/>
          </p:nvPr>
        </p:nvSpPr>
        <p:spPr/>
        <p:txBody>
          <a:bodyPr/>
          <a:lstStyle/>
          <a:p>
            <a:fld id="{6F1FABC0-072B-4F22-8F9B-95A9D10B0206}" type="slidenum">
              <a:rPr lang="en-US" smtClean="0"/>
              <a:pPr/>
              <a:t>66</a:t>
            </a:fld>
            <a:endParaRPr lang="en-US"/>
          </a:p>
        </p:txBody>
      </p:sp>
      <p:sp>
        <p:nvSpPr>
          <p:cNvPr id="5" name="Content Placeholder 4">
            <a:extLst>
              <a:ext uri="{FF2B5EF4-FFF2-40B4-BE49-F238E27FC236}">
                <a16:creationId xmlns:a16="http://schemas.microsoft.com/office/drawing/2014/main" id="{496D1F43-4240-49BD-AF82-731AE86C42D9}"/>
              </a:ext>
            </a:extLst>
          </p:cNvPr>
          <p:cNvSpPr>
            <a:spLocks noGrp="1"/>
          </p:cNvSpPr>
          <p:nvPr>
            <p:ph sz="quarter" idx="11"/>
          </p:nvPr>
        </p:nvSpPr>
        <p:spPr/>
        <p:txBody>
          <a:bodyPr/>
          <a:lstStyle/>
          <a:p>
            <a:endParaRPr lang="en-US"/>
          </a:p>
        </p:txBody>
      </p:sp>
    </p:spTree>
    <p:extLst>
      <p:ext uri="{BB962C8B-B14F-4D97-AF65-F5344CB8AC3E}">
        <p14:creationId xmlns:p14="http://schemas.microsoft.com/office/powerpoint/2010/main" val="420526501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E5D4D6-048D-4528-BD47-CB9706CF25DB}"/>
              </a:ext>
            </a:extLst>
          </p:cNvPr>
          <p:cNvSpPr>
            <a:spLocks noGrp="1"/>
          </p:cNvSpPr>
          <p:nvPr>
            <p:ph type="title"/>
          </p:nvPr>
        </p:nvSpPr>
        <p:spPr/>
        <p:txBody>
          <a:bodyPr/>
          <a:lstStyle/>
          <a:p>
            <a:r>
              <a:rPr lang="en-US"/>
              <a:t>Project Management</a:t>
            </a:r>
          </a:p>
        </p:txBody>
      </p:sp>
      <p:sp>
        <p:nvSpPr>
          <p:cNvPr id="3" name="Text Placeholder 2">
            <a:extLst>
              <a:ext uri="{FF2B5EF4-FFF2-40B4-BE49-F238E27FC236}">
                <a16:creationId xmlns:a16="http://schemas.microsoft.com/office/drawing/2014/main" id="{2208B640-4190-46B1-9229-98082B97DE0C}"/>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ED1DA099-EEF7-4C13-B5E9-FC74F59B82C5}"/>
              </a:ext>
            </a:extLst>
          </p:cNvPr>
          <p:cNvSpPr>
            <a:spLocks noGrp="1"/>
          </p:cNvSpPr>
          <p:nvPr>
            <p:ph type="sldNum" sz="quarter" idx="12"/>
          </p:nvPr>
        </p:nvSpPr>
        <p:spPr/>
        <p:txBody>
          <a:bodyPr/>
          <a:lstStyle/>
          <a:p>
            <a:fld id="{6F1FABC0-072B-4F22-8F9B-95A9D10B0206}" type="slidenum">
              <a:rPr lang="en-US" smtClean="0"/>
              <a:pPr/>
              <a:t>67</a:t>
            </a:fld>
            <a:endParaRPr lang="en-US"/>
          </a:p>
        </p:txBody>
      </p:sp>
    </p:spTree>
    <p:extLst>
      <p:ext uri="{BB962C8B-B14F-4D97-AF65-F5344CB8AC3E}">
        <p14:creationId xmlns:p14="http://schemas.microsoft.com/office/powerpoint/2010/main" val="72156107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4A69D85-7D48-4390-A58B-DBCA6DDC170B}"/>
              </a:ext>
            </a:extLst>
          </p:cNvPr>
          <p:cNvSpPr>
            <a:spLocks noGrp="1"/>
          </p:cNvSpPr>
          <p:nvPr>
            <p:ph type="title"/>
          </p:nvPr>
        </p:nvSpPr>
        <p:spPr/>
        <p:txBody>
          <a:bodyPr/>
          <a:lstStyle/>
          <a:p>
            <a:r>
              <a:rPr lang="en-US"/>
              <a:t># Most Important Points</a:t>
            </a:r>
          </a:p>
        </p:txBody>
      </p:sp>
      <p:sp>
        <p:nvSpPr>
          <p:cNvPr id="6" name="Content Placeholder 5">
            <a:extLst>
              <a:ext uri="{FF2B5EF4-FFF2-40B4-BE49-F238E27FC236}">
                <a16:creationId xmlns:a16="http://schemas.microsoft.com/office/drawing/2014/main" id="{2FFD064C-4971-498F-9FF6-8E687B89B04F}"/>
              </a:ext>
            </a:extLst>
          </p:cNvPr>
          <p:cNvSpPr>
            <a:spLocks noGrp="1"/>
          </p:cNvSpPr>
          <p:nvPr>
            <p:ph idx="1"/>
          </p:nvPr>
        </p:nvSpPr>
        <p:spPr/>
        <p:txBody>
          <a:bodyPr>
            <a:normAutofit/>
          </a:bodyPr>
          <a:lstStyle/>
          <a:p>
            <a:pPr marL="514350" indent="-514350">
              <a:buFont typeface="+mj-lt"/>
              <a:buAutoNum type="arabicPeriod"/>
            </a:pPr>
            <a:r>
              <a:rPr lang="en-US"/>
              <a:t>The quick brown fox jumps over the lazy dog. </a:t>
            </a:r>
          </a:p>
          <a:p>
            <a:pPr marL="514350" indent="-514350">
              <a:buFont typeface="+mj-lt"/>
              <a:buAutoNum type="arabicPeriod"/>
            </a:pPr>
            <a:r>
              <a:rPr lang="en-US"/>
              <a:t>The quick brown fox jumps over the lazy dog. </a:t>
            </a:r>
          </a:p>
          <a:p>
            <a:pPr marL="514350" indent="-514350">
              <a:buFont typeface="+mj-lt"/>
              <a:buAutoNum type="arabicPeriod"/>
            </a:pPr>
            <a:r>
              <a:rPr lang="en-US"/>
              <a:t>The quick brown fox jumps over the lazy dog. </a:t>
            </a:r>
          </a:p>
          <a:p>
            <a:pPr marL="514350" indent="-514350">
              <a:buFont typeface="+mj-lt"/>
              <a:buAutoNum type="arabicPeriod"/>
            </a:pPr>
            <a:r>
              <a:rPr lang="en-US"/>
              <a:t>The quick brown fox jumps over the lazy dog. </a:t>
            </a:r>
          </a:p>
          <a:p>
            <a:pPr marL="514350" indent="-514350">
              <a:buFont typeface="+mj-lt"/>
              <a:buAutoNum type="arabicPeriod"/>
            </a:pPr>
            <a:r>
              <a:rPr lang="en-US"/>
              <a:t>The quick brown fox jumps over the lazy dog. </a:t>
            </a:r>
          </a:p>
          <a:p>
            <a:pPr marL="514350" indent="-514350">
              <a:buFont typeface="+mj-lt"/>
              <a:buAutoNum type="arabicPeriod"/>
            </a:pPr>
            <a:r>
              <a:rPr lang="en-US"/>
              <a:t>The quick brown fox jumps over the lazy dog. </a:t>
            </a:r>
          </a:p>
          <a:p>
            <a:endParaRPr lang="en-US"/>
          </a:p>
        </p:txBody>
      </p:sp>
      <p:sp>
        <p:nvSpPr>
          <p:cNvPr id="4" name="Slide Number Placeholder 3">
            <a:extLst>
              <a:ext uri="{FF2B5EF4-FFF2-40B4-BE49-F238E27FC236}">
                <a16:creationId xmlns:a16="http://schemas.microsoft.com/office/drawing/2014/main" id="{F694680F-B4EA-4F72-A535-08A25DE0E5DC}"/>
              </a:ext>
            </a:extLst>
          </p:cNvPr>
          <p:cNvSpPr>
            <a:spLocks noGrp="1"/>
          </p:cNvSpPr>
          <p:nvPr>
            <p:ph type="sldNum" sz="quarter" idx="4"/>
          </p:nvPr>
        </p:nvSpPr>
        <p:spPr/>
        <p:txBody>
          <a:bodyPr/>
          <a:lstStyle/>
          <a:p>
            <a:fld id="{6F1FABC0-072B-4F22-8F9B-95A9D10B0206}" type="slidenum">
              <a:rPr lang="en-US" smtClean="0"/>
              <a:pPr/>
              <a:t>68</a:t>
            </a:fld>
            <a:endParaRPr lang="en-US"/>
          </a:p>
        </p:txBody>
      </p:sp>
      <p:sp>
        <p:nvSpPr>
          <p:cNvPr id="2" name="Content Placeholder 1">
            <a:extLst>
              <a:ext uri="{FF2B5EF4-FFF2-40B4-BE49-F238E27FC236}">
                <a16:creationId xmlns:a16="http://schemas.microsoft.com/office/drawing/2014/main" id="{A7B4329B-5B17-4D56-93C1-99A1D0433F5E}"/>
              </a:ext>
            </a:extLst>
          </p:cNvPr>
          <p:cNvSpPr>
            <a:spLocks noGrp="1"/>
          </p:cNvSpPr>
          <p:nvPr>
            <p:ph sz="quarter" idx="11"/>
          </p:nvPr>
        </p:nvSpPr>
        <p:spPr/>
        <p:txBody>
          <a:bodyPr/>
          <a:lstStyle/>
          <a:p>
            <a:endParaRPr lang="en-US"/>
          </a:p>
        </p:txBody>
      </p:sp>
    </p:spTree>
    <p:extLst>
      <p:ext uri="{BB962C8B-B14F-4D97-AF65-F5344CB8AC3E}">
        <p14:creationId xmlns:p14="http://schemas.microsoft.com/office/powerpoint/2010/main" val="328657366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C3644A-92EF-40C8-9E40-7839219D2285}"/>
              </a:ext>
            </a:extLst>
          </p:cNvPr>
          <p:cNvSpPr>
            <a:spLocks noGrp="1"/>
          </p:cNvSpPr>
          <p:nvPr>
            <p:ph type="title"/>
          </p:nvPr>
        </p:nvSpPr>
        <p:spPr/>
        <p:txBody>
          <a:bodyPr/>
          <a:lstStyle/>
          <a:p>
            <a:r>
              <a:rPr lang="en-US"/>
              <a:t>Lessons Learned</a:t>
            </a:r>
          </a:p>
        </p:txBody>
      </p:sp>
      <p:sp>
        <p:nvSpPr>
          <p:cNvPr id="5" name="Content Placeholder 4">
            <a:extLst>
              <a:ext uri="{FF2B5EF4-FFF2-40B4-BE49-F238E27FC236}">
                <a16:creationId xmlns:a16="http://schemas.microsoft.com/office/drawing/2014/main" id="{C80E6F07-EDAD-4984-B1F7-90BB426DAF8C}"/>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79A78B7D-A897-4F23-9047-B6DA6DCECB7C}"/>
              </a:ext>
            </a:extLst>
          </p:cNvPr>
          <p:cNvSpPr>
            <a:spLocks noGrp="1"/>
          </p:cNvSpPr>
          <p:nvPr>
            <p:ph type="sldNum" sz="quarter" idx="4"/>
          </p:nvPr>
        </p:nvSpPr>
        <p:spPr/>
        <p:txBody>
          <a:bodyPr/>
          <a:lstStyle/>
          <a:p>
            <a:fld id="{6F1FABC0-072B-4F22-8F9B-95A9D10B0206}" type="slidenum">
              <a:rPr lang="en-US" smtClean="0"/>
              <a:pPr/>
              <a:t>69</a:t>
            </a:fld>
            <a:endParaRPr lang="en-US"/>
          </a:p>
        </p:txBody>
      </p:sp>
      <p:sp>
        <p:nvSpPr>
          <p:cNvPr id="6" name="Content Placeholder 5">
            <a:extLst>
              <a:ext uri="{FF2B5EF4-FFF2-40B4-BE49-F238E27FC236}">
                <a16:creationId xmlns:a16="http://schemas.microsoft.com/office/drawing/2014/main" id="{D35E9BB3-4007-4984-AABC-65BC6EC23CA6}"/>
              </a:ext>
            </a:extLst>
          </p:cNvPr>
          <p:cNvSpPr>
            <a:spLocks noGrp="1"/>
          </p:cNvSpPr>
          <p:nvPr>
            <p:ph sz="quarter" idx="11"/>
          </p:nvPr>
        </p:nvSpPr>
        <p:spPr/>
        <p:txBody>
          <a:bodyPr/>
          <a:lstStyle/>
          <a:p>
            <a:endParaRPr lang="en-US"/>
          </a:p>
        </p:txBody>
      </p:sp>
    </p:spTree>
    <p:extLst>
      <p:ext uri="{BB962C8B-B14F-4D97-AF65-F5344CB8AC3E}">
        <p14:creationId xmlns:p14="http://schemas.microsoft.com/office/powerpoint/2010/main" val="25720299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F2C3A4-1A7D-4F1F-892D-F9C1BE2D0C0F}"/>
              </a:ext>
            </a:extLst>
          </p:cNvPr>
          <p:cNvSpPr>
            <a:spLocks noGrp="1"/>
          </p:cNvSpPr>
          <p:nvPr>
            <p:ph type="title"/>
          </p:nvPr>
        </p:nvSpPr>
        <p:spPr>
          <a:xfrm>
            <a:off x="838200" y="415050"/>
            <a:ext cx="10515600" cy="1325563"/>
          </a:xfrm>
        </p:spPr>
        <p:txBody>
          <a:bodyPr/>
          <a:lstStyle/>
          <a:p>
            <a:r>
              <a:rPr lang="en-US">
                <a:latin typeface="Times New Roman" panose="02020603050405020304" pitchFamily="18" charset="0"/>
                <a:cs typeface="Times New Roman" panose="02020603050405020304" pitchFamily="18" charset="0"/>
              </a:rPr>
              <a:t>Markets</a:t>
            </a:r>
          </a:p>
        </p:txBody>
      </p:sp>
      <p:sp>
        <p:nvSpPr>
          <p:cNvPr id="3" name="Slide Number Placeholder 2">
            <a:extLst>
              <a:ext uri="{FF2B5EF4-FFF2-40B4-BE49-F238E27FC236}">
                <a16:creationId xmlns:a16="http://schemas.microsoft.com/office/drawing/2014/main" id="{D2E2F958-BC9C-4881-9C44-FA9F1751E5BE}"/>
              </a:ext>
            </a:extLst>
          </p:cNvPr>
          <p:cNvSpPr>
            <a:spLocks noGrp="1"/>
          </p:cNvSpPr>
          <p:nvPr>
            <p:ph type="sldNum" sz="quarter" idx="4"/>
          </p:nvPr>
        </p:nvSpPr>
        <p:spPr/>
        <p:txBody>
          <a:bodyPr/>
          <a:lstStyle/>
          <a:p>
            <a:fld id="{6F1FABC0-072B-4F22-8F9B-95A9D10B0206}" type="slidenum">
              <a:rPr lang="en-US" smtClean="0"/>
              <a:pPr/>
              <a:t>7</a:t>
            </a:fld>
            <a:endParaRPr lang="en-US"/>
          </a:p>
        </p:txBody>
      </p:sp>
      <p:pic>
        <p:nvPicPr>
          <p:cNvPr id="5" name="Picture 4">
            <a:extLst>
              <a:ext uri="{FF2B5EF4-FFF2-40B4-BE49-F238E27FC236}">
                <a16:creationId xmlns:a16="http://schemas.microsoft.com/office/drawing/2014/main" id="{80741D63-2CE3-4109-9CC9-E983CBB3C119}"/>
              </a:ext>
            </a:extLst>
          </p:cNvPr>
          <p:cNvPicPr>
            <a:picLocks noChangeAspect="1"/>
          </p:cNvPicPr>
          <p:nvPr/>
        </p:nvPicPr>
        <p:blipFill>
          <a:blip r:embed="rId3"/>
          <a:stretch>
            <a:fillRect/>
          </a:stretch>
        </p:blipFill>
        <p:spPr>
          <a:xfrm>
            <a:off x="7434943" y="1793028"/>
            <a:ext cx="3210286" cy="3210286"/>
          </a:xfrm>
          <a:prstGeom prst="rect">
            <a:avLst/>
          </a:prstGeom>
        </p:spPr>
      </p:pic>
      <p:sp>
        <p:nvSpPr>
          <p:cNvPr id="12" name="Content Placeholder 6">
            <a:extLst>
              <a:ext uri="{FF2B5EF4-FFF2-40B4-BE49-F238E27FC236}">
                <a16:creationId xmlns:a16="http://schemas.microsoft.com/office/drawing/2014/main" id="{F2C484A1-E6B5-4F86-90B1-8DA8F4523678}"/>
              </a:ext>
            </a:extLst>
          </p:cNvPr>
          <p:cNvSpPr>
            <a:spLocks noGrp="1"/>
          </p:cNvSpPr>
          <p:nvPr>
            <p:ph sz="quarter" idx="11"/>
          </p:nvPr>
        </p:nvSpPr>
        <p:spPr>
          <a:xfrm>
            <a:off x="10363200" y="5611399"/>
            <a:ext cx="1828800" cy="310896"/>
          </a:xfrm>
        </p:spPr>
        <p:txBody>
          <a:bodyPr vert="horz" lIns="91440" tIns="45720" rIns="91440" bIns="45720" rtlCol="0" anchor="t">
            <a:noAutofit/>
          </a:bodyPr>
          <a:lstStyle/>
          <a:p>
            <a:pPr algn="r"/>
            <a:r>
              <a:rPr lang="en-US" sz="1400">
                <a:solidFill>
                  <a:schemeClr val="tx1"/>
                </a:solidFill>
                <a:latin typeface="Times New Roman"/>
                <a:cs typeface="Times New Roman"/>
              </a:rPr>
              <a:t>Finnbar Rooney</a:t>
            </a:r>
            <a:endParaRPr lang="en-US" sz="1400">
              <a:solidFill>
                <a:schemeClr val="tx1"/>
              </a:solidFill>
              <a:latin typeface="Times New Roman" panose="02020603050405020304" pitchFamily="18" charset="0"/>
              <a:cs typeface="Times New Roman" panose="02020603050405020304" pitchFamily="18" charset="0"/>
            </a:endParaRPr>
          </a:p>
          <a:p>
            <a:pPr algn="r"/>
            <a:endParaRPr lang="en-US"/>
          </a:p>
        </p:txBody>
      </p:sp>
      <p:pic>
        <p:nvPicPr>
          <p:cNvPr id="9" name="Picture 8">
            <a:extLst>
              <a:ext uri="{FF2B5EF4-FFF2-40B4-BE49-F238E27FC236}">
                <a16:creationId xmlns:a16="http://schemas.microsoft.com/office/drawing/2014/main" id="{279B2A44-A591-C144-8199-5B79C4423156}"/>
              </a:ext>
            </a:extLst>
          </p:cNvPr>
          <p:cNvPicPr>
            <a:picLocks noChangeAspect="1"/>
          </p:cNvPicPr>
          <p:nvPr/>
        </p:nvPicPr>
        <p:blipFill>
          <a:blip r:embed="rId4"/>
          <a:stretch>
            <a:fillRect/>
          </a:stretch>
        </p:blipFill>
        <p:spPr>
          <a:xfrm>
            <a:off x="1047609" y="2496665"/>
            <a:ext cx="4739409" cy="1571681"/>
          </a:xfrm>
          <a:prstGeom prst="rect">
            <a:avLst/>
          </a:prstGeom>
        </p:spPr>
      </p:pic>
    </p:spTree>
    <p:extLst>
      <p:ext uri="{BB962C8B-B14F-4D97-AF65-F5344CB8AC3E}">
        <p14:creationId xmlns:p14="http://schemas.microsoft.com/office/powerpoint/2010/main" val="193079570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31E105-55B5-4CB2-AFB1-9E90C2B53772}"/>
              </a:ext>
            </a:extLst>
          </p:cNvPr>
          <p:cNvSpPr>
            <a:spLocks noGrp="1"/>
          </p:cNvSpPr>
          <p:nvPr>
            <p:ph type="title"/>
          </p:nvPr>
        </p:nvSpPr>
        <p:spPr/>
        <p:txBody>
          <a:bodyPr/>
          <a:lstStyle/>
          <a:p>
            <a:r>
              <a:rPr lang="en-US"/>
              <a:t>Reference</a:t>
            </a:r>
          </a:p>
        </p:txBody>
      </p:sp>
      <p:sp>
        <p:nvSpPr>
          <p:cNvPr id="4" name="Slide Number Placeholder 3">
            <a:extLst>
              <a:ext uri="{FF2B5EF4-FFF2-40B4-BE49-F238E27FC236}">
                <a16:creationId xmlns:a16="http://schemas.microsoft.com/office/drawing/2014/main" id="{9E616B3E-A78D-4F3F-904F-E5E0546212BC}"/>
              </a:ext>
            </a:extLst>
          </p:cNvPr>
          <p:cNvSpPr>
            <a:spLocks noGrp="1"/>
          </p:cNvSpPr>
          <p:nvPr>
            <p:ph type="sldNum" sz="quarter" idx="4"/>
          </p:nvPr>
        </p:nvSpPr>
        <p:spPr/>
        <p:txBody>
          <a:bodyPr/>
          <a:lstStyle/>
          <a:p>
            <a:fld id="{6F1FABC0-072B-4F22-8F9B-95A9D10B0206}" type="slidenum">
              <a:rPr lang="en-US" smtClean="0"/>
              <a:pPr/>
              <a:t>70</a:t>
            </a:fld>
            <a:endParaRPr lang="en-US"/>
          </a:p>
        </p:txBody>
      </p:sp>
      <p:sp>
        <p:nvSpPr>
          <p:cNvPr id="3" name="Content Placeholder 2">
            <a:extLst>
              <a:ext uri="{FF2B5EF4-FFF2-40B4-BE49-F238E27FC236}">
                <a16:creationId xmlns:a16="http://schemas.microsoft.com/office/drawing/2014/main" id="{E1B7F892-86FC-4E8C-88E6-6C7B8B5CB410}"/>
              </a:ext>
            </a:extLst>
          </p:cNvPr>
          <p:cNvSpPr>
            <a:spLocks noGrp="1"/>
          </p:cNvSpPr>
          <p:nvPr>
            <p:ph sz="quarter" idx="11"/>
          </p:nvPr>
        </p:nvSpPr>
        <p:spPr/>
        <p:txBody>
          <a:bodyPr>
            <a:normAutofit fontScale="25000" lnSpcReduction="20000"/>
          </a:bodyPr>
          <a:lstStyle/>
          <a:p>
            <a:pPr marL="0" indent="0">
              <a:buNone/>
            </a:pPr>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magna sed pulvinar </a:t>
            </a:r>
            <a:r>
              <a:rPr lang="en-US" err="1"/>
              <a:t>ultricies</a:t>
            </a:r>
            <a:r>
              <a:rPr lang="en-US"/>
              <a:t>, </a:t>
            </a:r>
            <a:r>
              <a:rPr lang="en-US" err="1"/>
              <a:t>purus</a:t>
            </a:r>
            <a:r>
              <a:rPr lang="en-US"/>
              <a:t> </a:t>
            </a:r>
            <a:r>
              <a:rPr lang="en-US" err="1"/>
              <a:t>lectus</a:t>
            </a:r>
            <a:r>
              <a:rPr lang="en-US"/>
              <a:t> </a:t>
            </a:r>
            <a:r>
              <a:rPr lang="en-US" err="1"/>
              <a:t>malesuada</a:t>
            </a:r>
            <a:r>
              <a:rPr lang="en-US"/>
              <a:t> libero, sit </a:t>
            </a:r>
            <a:r>
              <a:rPr lang="en-US" err="1"/>
              <a:t>amet</a:t>
            </a:r>
            <a:r>
              <a:rPr lang="en-US"/>
              <a:t> </a:t>
            </a:r>
            <a:r>
              <a:rPr lang="en-US" err="1"/>
              <a:t>commodo</a:t>
            </a:r>
            <a:r>
              <a:rPr lang="en-US"/>
              <a:t> magna </a:t>
            </a:r>
            <a:r>
              <a:rPr lang="en-US" err="1"/>
              <a:t>eros</a:t>
            </a:r>
            <a:r>
              <a:rPr lang="en-US"/>
              <a:t> </a:t>
            </a:r>
            <a:r>
              <a:rPr lang="en-US" err="1"/>
              <a:t>quis</a:t>
            </a:r>
            <a:r>
              <a:rPr lang="en-US"/>
              <a:t> </a:t>
            </a:r>
            <a:r>
              <a:rPr lang="en-US" err="1"/>
              <a:t>urna</a:t>
            </a:r>
            <a:r>
              <a:rPr lang="en-US"/>
              <a:t>.</a:t>
            </a:r>
          </a:p>
          <a:p>
            <a:pPr marL="0" indent="0">
              <a:buNone/>
            </a:pPr>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magna sed pulvinar </a:t>
            </a:r>
            <a:r>
              <a:rPr lang="en-US" err="1"/>
              <a:t>ultricies</a:t>
            </a:r>
            <a:r>
              <a:rPr lang="en-US"/>
              <a:t>, </a:t>
            </a:r>
            <a:r>
              <a:rPr lang="en-US" err="1"/>
              <a:t>purus</a:t>
            </a:r>
            <a:r>
              <a:rPr lang="en-US"/>
              <a:t> </a:t>
            </a:r>
            <a:r>
              <a:rPr lang="en-US" err="1"/>
              <a:t>lectus</a:t>
            </a:r>
            <a:r>
              <a:rPr lang="en-US"/>
              <a:t> </a:t>
            </a:r>
            <a:r>
              <a:rPr lang="en-US" err="1"/>
              <a:t>malesuada</a:t>
            </a:r>
            <a:r>
              <a:rPr lang="en-US"/>
              <a:t> libero, sit </a:t>
            </a:r>
            <a:r>
              <a:rPr lang="en-US" err="1"/>
              <a:t>amet</a:t>
            </a:r>
            <a:r>
              <a:rPr lang="en-US"/>
              <a:t> </a:t>
            </a:r>
            <a:r>
              <a:rPr lang="en-US" err="1"/>
              <a:t>commodo</a:t>
            </a:r>
            <a:r>
              <a:rPr lang="en-US"/>
              <a:t> magna </a:t>
            </a:r>
            <a:r>
              <a:rPr lang="en-US" err="1"/>
              <a:t>eros</a:t>
            </a:r>
            <a:r>
              <a:rPr lang="en-US"/>
              <a:t> </a:t>
            </a:r>
            <a:r>
              <a:rPr lang="en-US" err="1"/>
              <a:t>quis</a:t>
            </a:r>
            <a:r>
              <a:rPr lang="en-US"/>
              <a:t> </a:t>
            </a:r>
            <a:r>
              <a:rPr lang="en-US" err="1"/>
              <a:t>urna</a:t>
            </a:r>
            <a:r>
              <a:rPr lang="en-US"/>
              <a:t>.</a:t>
            </a:r>
          </a:p>
          <a:p>
            <a:pPr marL="0" indent="0">
              <a:buNone/>
            </a:pPr>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magna sed pulvinar </a:t>
            </a:r>
            <a:r>
              <a:rPr lang="en-US" err="1"/>
              <a:t>ultricies</a:t>
            </a:r>
            <a:r>
              <a:rPr lang="en-US"/>
              <a:t>, </a:t>
            </a:r>
            <a:r>
              <a:rPr lang="en-US" err="1"/>
              <a:t>purus</a:t>
            </a:r>
            <a:r>
              <a:rPr lang="en-US"/>
              <a:t> </a:t>
            </a:r>
            <a:r>
              <a:rPr lang="en-US" err="1"/>
              <a:t>lectus</a:t>
            </a:r>
            <a:r>
              <a:rPr lang="en-US"/>
              <a:t> </a:t>
            </a:r>
            <a:r>
              <a:rPr lang="en-US" err="1"/>
              <a:t>malesuada</a:t>
            </a:r>
            <a:r>
              <a:rPr lang="en-US"/>
              <a:t> libero, sit </a:t>
            </a:r>
            <a:r>
              <a:rPr lang="en-US" err="1"/>
              <a:t>amet</a:t>
            </a:r>
            <a:r>
              <a:rPr lang="en-US"/>
              <a:t> </a:t>
            </a:r>
            <a:r>
              <a:rPr lang="en-US" err="1"/>
              <a:t>commodo</a:t>
            </a:r>
            <a:r>
              <a:rPr lang="en-US"/>
              <a:t> magna </a:t>
            </a:r>
            <a:r>
              <a:rPr lang="en-US" err="1"/>
              <a:t>eros</a:t>
            </a:r>
            <a:r>
              <a:rPr lang="en-US"/>
              <a:t> </a:t>
            </a:r>
            <a:r>
              <a:rPr lang="en-US" err="1"/>
              <a:t>quis</a:t>
            </a:r>
            <a:r>
              <a:rPr lang="en-US"/>
              <a:t> </a:t>
            </a:r>
            <a:r>
              <a:rPr lang="en-US" err="1"/>
              <a:t>urna</a:t>
            </a:r>
            <a:r>
              <a:rPr lang="en-US"/>
              <a:t>.</a:t>
            </a:r>
          </a:p>
          <a:p>
            <a:pPr marL="0" indent="0">
              <a:buNone/>
            </a:pPr>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magna sed pulvinar </a:t>
            </a:r>
            <a:r>
              <a:rPr lang="en-US" err="1"/>
              <a:t>ultricies</a:t>
            </a:r>
            <a:r>
              <a:rPr lang="en-US"/>
              <a:t>, </a:t>
            </a:r>
            <a:r>
              <a:rPr lang="en-US" err="1"/>
              <a:t>purus</a:t>
            </a:r>
            <a:r>
              <a:rPr lang="en-US"/>
              <a:t> </a:t>
            </a:r>
            <a:r>
              <a:rPr lang="en-US" err="1"/>
              <a:t>lectus</a:t>
            </a:r>
            <a:r>
              <a:rPr lang="en-US"/>
              <a:t> </a:t>
            </a:r>
            <a:r>
              <a:rPr lang="en-US" err="1"/>
              <a:t>malesuada</a:t>
            </a:r>
            <a:r>
              <a:rPr lang="en-US"/>
              <a:t> libero, sit </a:t>
            </a:r>
            <a:r>
              <a:rPr lang="en-US" err="1"/>
              <a:t>amet</a:t>
            </a:r>
            <a:r>
              <a:rPr lang="en-US"/>
              <a:t> </a:t>
            </a:r>
            <a:r>
              <a:rPr lang="en-US" err="1"/>
              <a:t>commodo</a:t>
            </a:r>
            <a:r>
              <a:rPr lang="en-US"/>
              <a:t> magna </a:t>
            </a:r>
            <a:r>
              <a:rPr lang="en-US" err="1"/>
              <a:t>eros</a:t>
            </a:r>
            <a:r>
              <a:rPr lang="en-US"/>
              <a:t> </a:t>
            </a:r>
            <a:r>
              <a:rPr lang="en-US" err="1"/>
              <a:t>quis</a:t>
            </a:r>
            <a:r>
              <a:rPr lang="en-US"/>
              <a:t> </a:t>
            </a:r>
            <a:r>
              <a:rPr lang="en-US" err="1"/>
              <a:t>urna</a:t>
            </a:r>
            <a:r>
              <a:rPr lang="en-US"/>
              <a:t>.</a:t>
            </a:r>
          </a:p>
          <a:p>
            <a:pPr marL="0" indent="0">
              <a:buNone/>
            </a:pPr>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magna sed pulvinar </a:t>
            </a:r>
            <a:r>
              <a:rPr lang="en-US" err="1"/>
              <a:t>ultricies</a:t>
            </a:r>
            <a:r>
              <a:rPr lang="en-US"/>
              <a:t>, </a:t>
            </a:r>
            <a:r>
              <a:rPr lang="en-US" err="1"/>
              <a:t>purus</a:t>
            </a:r>
            <a:r>
              <a:rPr lang="en-US"/>
              <a:t> </a:t>
            </a:r>
            <a:r>
              <a:rPr lang="en-US" err="1"/>
              <a:t>lectus</a:t>
            </a:r>
            <a:r>
              <a:rPr lang="en-US"/>
              <a:t> </a:t>
            </a:r>
            <a:r>
              <a:rPr lang="en-US" err="1"/>
              <a:t>malesuada</a:t>
            </a:r>
            <a:r>
              <a:rPr lang="en-US"/>
              <a:t> libero, sit </a:t>
            </a:r>
            <a:r>
              <a:rPr lang="en-US" err="1"/>
              <a:t>amet</a:t>
            </a:r>
            <a:r>
              <a:rPr lang="en-US"/>
              <a:t> </a:t>
            </a:r>
            <a:r>
              <a:rPr lang="en-US" err="1"/>
              <a:t>commodo</a:t>
            </a:r>
            <a:r>
              <a:rPr lang="en-US"/>
              <a:t> magna </a:t>
            </a:r>
            <a:r>
              <a:rPr lang="en-US" err="1"/>
              <a:t>eros</a:t>
            </a:r>
            <a:r>
              <a:rPr lang="en-US"/>
              <a:t> </a:t>
            </a:r>
            <a:r>
              <a:rPr lang="en-US" err="1"/>
              <a:t>quis</a:t>
            </a:r>
            <a:r>
              <a:rPr lang="en-US"/>
              <a:t> </a:t>
            </a:r>
            <a:r>
              <a:rPr lang="en-US" err="1"/>
              <a:t>urna</a:t>
            </a:r>
            <a:r>
              <a:rPr lang="en-US"/>
              <a:t>.</a:t>
            </a:r>
          </a:p>
          <a:p>
            <a:pPr marL="0" indent="0">
              <a:buNone/>
            </a:pPr>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magna sed pulvinar </a:t>
            </a:r>
            <a:r>
              <a:rPr lang="en-US" err="1"/>
              <a:t>ultricies</a:t>
            </a:r>
            <a:r>
              <a:rPr lang="en-US"/>
              <a:t>, </a:t>
            </a:r>
            <a:r>
              <a:rPr lang="en-US" err="1"/>
              <a:t>purus</a:t>
            </a:r>
            <a:r>
              <a:rPr lang="en-US"/>
              <a:t> </a:t>
            </a:r>
            <a:r>
              <a:rPr lang="en-US" err="1"/>
              <a:t>lectus</a:t>
            </a:r>
            <a:r>
              <a:rPr lang="en-US"/>
              <a:t> </a:t>
            </a:r>
            <a:r>
              <a:rPr lang="en-US" err="1"/>
              <a:t>malesuada</a:t>
            </a:r>
            <a:r>
              <a:rPr lang="en-US"/>
              <a:t> libero, sit </a:t>
            </a:r>
            <a:r>
              <a:rPr lang="en-US" err="1"/>
              <a:t>amet</a:t>
            </a:r>
            <a:r>
              <a:rPr lang="en-US"/>
              <a:t> </a:t>
            </a:r>
            <a:r>
              <a:rPr lang="en-US" err="1"/>
              <a:t>commodo</a:t>
            </a:r>
            <a:r>
              <a:rPr lang="en-US"/>
              <a:t> magna </a:t>
            </a:r>
            <a:r>
              <a:rPr lang="en-US" err="1"/>
              <a:t>eros</a:t>
            </a:r>
            <a:r>
              <a:rPr lang="en-US"/>
              <a:t> </a:t>
            </a:r>
            <a:r>
              <a:rPr lang="en-US" err="1"/>
              <a:t>quis</a:t>
            </a:r>
            <a:r>
              <a:rPr lang="en-US"/>
              <a:t> </a:t>
            </a:r>
            <a:r>
              <a:rPr lang="en-US" err="1"/>
              <a:t>urna</a:t>
            </a:r>
            <a:r>
              <a:rPr lang="en-US"/>
              <a:t>.</a:t>
            </a:r>
          </a:p>
          <a:p>
            <a:pPr marL="0" indent="0">
              <a:buNone/>
            </a:pPr>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magna sed pulvinar </a:t>
            </a:r>
            <a:r>
              <a:rPr lang="en-US" err="1"/>
              <a:t>ultricies</a:t>
            </a:r>
            <a:r>
              <a:rPr lang="en-US"/>
              <a:t>, </a:t>
            </a:r>
            <a:r>
              <a:rPr lang="en-US" err="1"/>
              <a:t>purus</a:t>
            </a:r>
            <a:r>
              <a:rPr lang="en-US"/>
              <a:t> </a:t>
            </a:r>
            <a:r>
              <a:rPr lang="en-US" err="1"/>
              <a:t>lectus</a:t>
            </a:r>
            <a:r>
              <a:rPr lang="en-US"/>
              <a:t> </a:t>
            </a:r>
            <a:r>
              <a:rPr lang="en-US" err="1"/>
              <a:t>malesuada</a:t>
            </a:r>
            <a:r>
              <a:rPr lang="en-US"/>
              <a:t> libero, sit </a:t>
            </a:r>
            <a:r>
              <a:rPr lang="en-US" err="1"/>
              <a:t>amet</a:t>
            </a:r>
            <a:r>
              <a:rPr lang="en-US"/>
              <a:t> </a:t>
            </a:r>
            <a:r>
              <a:rPr lang="en-US" err="1"/>
              <a:t>commodo</a:t>
            </a:r>
            <a:r>
              <a:rPr lang="en-US"/>
              <a:t> magna </a:t>
            </a:r>
            <a:r>
              <a:rPr lang="en-US" err="1"/>
              <a:t>eros</a:t>
            </a:r>
            <a:r>
              <a:rPr lang="en-US"/>
              <a:t> </a:t>
            </a:r>
            <a:r>
              <a:rPr lang="en-US" err="1"/>
              <a:t>quis</a:t>
            </a:r>
            <a:r>
              <a:rPr lang="en-US"/>
              <a:t> </a:t>
            </a:r>
            <a:r>
              <a:rPr lang="en-US" err="1"/>
              <a:t>urna</a:t>
            </a:r>
            <a:r>
              <a:rPr lang="en-US"/>
              <a:t>.</a:t>
            </a:r>
          </a:p>
          <a:p>
            <a:pPr marL="0" indent="0">
              <a:buNone/>
            </a:pPr>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magna sed pulvinar </a:t>
            </a:r>
            <a:r>
              <a:rPr lang="en-US" err="1"/>
              <a:t>ultricies</a:t>
            </a:r>
            <a:r>
              <a:rPr lang="en-US"/>
              <a:t>, </a:t>
            </a:r>
            <a:r>
              <a:rPr lang="en-US" err="1"/>
              <a:t>purus</a:t>
            </a:r>
            <a:r>
              <a:rPr lang="en-US"/>
              <a:t> </a:t>
            </a:r>
            <a:r>
              <a:rPr lang="en-US" err="1"/>
              <a:t>lectus</a:t>
            </a:r>
            <a:r>
              <a:rPr lang="en-US"/>
              <a:t> </a:t>
            </a:r>
            <a:r>
              <a:rPr lang="en-US" err="1"/>
              <a:t>malesuada</a:t>
            </a:r>
            <a:r>
              <a:rPr lang="en-US"/>
              <a:t> libero, sit </a:t>
            </a:r>
            <a:r>
              <a:rPr lang="en-US" err="1"/>
              <a:t>amet</a:t>
            </a:r>
            <a:r>
              <a:rPr lang="en-US"/>
              <a:t> </a:t>
            </a:r>
            <a:r>
              <a:rPr lang="en-US" err="1"/>
              <a:t>commodo</a:t>
            </a:r>
            <a:r>
              <a:rPr lang="en-US"/>
              <a:t> magna </a:t>
            </a:r>
            <a:r>
              <a:rPr lang="en-US" err="1"/>
              <a:t>eros</a:t>
            </a:r>
            <a:r>
              <a:rPr lang="en-US"/>
              <a:t> </a:t>
            </a:r>
            <a:r>
              <a:rPr lang="en-US" err="1"/>
              <a:t>quis</a:t>
            </a:r>
            <a:r>
              <a:rPr lang="en-US"/>
              <a:t> </a:t>
            </a:r>
            <a:r>
              <a:rPr lang="en-US" err="1"/>
              <a:t>urna</a:t>
            </a:r>
            <a:r>
              <a:rPr lang="en-US"/>
              <a:t>.</a:t>
            </a:r>
          </a:p>
          <a:p>
            <a:pPr marL="0" indent="0">
              <a:buNone/>
            </a:pPr>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magna sed pulvinar </a:t>
            </a:r>
            <a:r>
              <a:rPr lang="en-US" err="1"/>
              <a:t>ultricies</a:t>
            </a:r>
            <a:r>
              <a:rPr lang="en-US"/>
              <a:t>, </a:t>
            </a:r>
            <a:r>
              <a:rPr lang="en-US" err="1"/>
              <a:t>purus</a:t>
            </a:r>
            <a:r>
              <a:rPr lang="en-US"/>
              <a:t> </a:t>
            </a:r>
            <a:r>
              <a:rPr lang="en-US" err="1"/>
              <a:t>lectus</a:t>
            </a:r>
            <a:r>
              <a:rPr lang="en-US"/>
              <a:t> </a:t>
            </a:r>
            <a:r>
              <a:rPr lang="en-US" err="1"/>
              <a:t>malesuada</a:t>
            </a:r>
            <a:r>
              <a:rPr lang="en-US"/>
              <a:t> libero, sit </a:t>
            </a:r>
            <a:r>
              <a:rPr lang="en-US" err="1"/>
              <a:t>amet</a:t>
            </a:r>
            <a:r>
              <a:rPr lang="en-US"/>
              <a:t> </a:t>
            </a:r>
            <a:r>
              <a:rPr lang="en-US" err="1"/>
              <a:t>commodo</a:t>
            </a:r>
            <a:r>
              <a:rPr lang="en-US"/>
              <a:t> magna </a:t>
            </a:r>
            <a:r>
              <a:rPr lang="en-US" err="1"/>
              <a:t>eros</a:t>
            </a:r>
            <a:r>
              <a:rPr lang="en-US"/>
              <a:t> </a:t>
            </a:r>
            <a:r>
              <a:rPr lang="en-US" err="1"/>
              <a:t>quis</a:t>
            </a:r>
            <a:r>
              <a:rPr lang="en-US"/>
              <a:t> </a:t>
            </a:r>
            <a:r>
              <a:rPr lang="en-US" err="1"/>
              <a:t>urna</a:t>
            </a:r>
            <a:r>
              <a:rPr lang="en-US"/>
              <a:t>.</a:t>
            </a:r>
          </a:p>
          <a:p>
            <a:pPr marL="0" indent="0">
              <a:buNone/>
            </a:pPr>
            <a:endParaRPr lang="en-US"/>
          </a:p>
        </p:txBody>
      </p:sp>
    </p:spTree>
    <p:extLst>
      <p:ext uri="{BB962C8B-B14F-4D97-AF65-F5344CB8AC3E}">
        <p14:creationId xmlns:p14="http://schemas.microsoft.com/office/powerpoint/2010/main" val="156671130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9BEDBD4-2645-455F-8B79-B6808147BA34}"/>
              </a:ext>
            </a:extLst>
          </p:cNvPr>
          <p:cNvSpPr>
            <a:spLocks noGrp="1"/>
          </p:cNvSpPr>
          <p:nvPr>
            <p:ph type="title"/>
          </p:nvPr>
        </p:nvSpPr>
        <p:spPr/>
        <p:txBody>
          <a:bodyPr/>
          <a:lstStyle/>
          <a:p>
            <a:r>
              <a:rPr lang="en-US"/>
              <a:t>Questions (be sure to design your own)</a:t>
            </a:r>
          </a:p>
        </p:txBody>
      </p:sp>
      <p:sp>
        <p:nvSpPr>
          <p:cNvPr id="4" name="Slide Number Placeholder 3">
            <a:extLst>
              <a:ext uri="{FF2B5EF4-FFF2-40B4-BE49-F238E27FC236}">
                <a16:creationId xmlns:a16="http://schemas.microsoft.com/office/drawing/2014/main" id="{11FA8EC0-251F-4940-8511-7C5BC77D30E9}"/>
              </a:ext>
            </a:extLst>
          </p:cNvPr>
          <p:cNvSpPr>
            <a:spLocks noGrp="1"/>
          </p:cNvSpPr>
          <p:nvPr>
            <p:ph type="sldNum" sz="quarter" idx="4"/>
          </p:nvPr>
        </p:nvSpPr>
        <p:spPr/>
        <p:txBody>
          <a:bodyPr/>
          <a:lstStyle/>
          <a:p>
            <a:fld id="{6F1FABC0-072B-4F22-8F9B-95A9D10B0206}" type="slidenum">
              <a:rPr lang="en-US" smtClean="0"/>
              <a:pPr/>
              <a:t>71</a:t>
            </a:fld>
            <a:endParaRPr lang="en-US"/>
          </a:p>
        </p:txBody>
      </p:sp>
      <p:sp>
        <p:nvSpPr>
          <p:cNvPr id="2" name="Content Placeholder 1">
            <a:extLst>
              <a:ext uri="{FF2B5EF4-FFF2-40B4-BE49-F238E27FC236}">
                <a16:creationId xmlns:a16="http://schemas.microsoft.com/office/drawing/2014/main" id="{2BB5ED92-69AF-4FAC-BFCA-AAAA9A8E7CE8}"/>
              </a:ext>
            </a:extLst>
          </p:cNvPr>
          <p:cNvSpPr>
            <a:spLocks noGrp="1"/>
          </p:cNvSpPr>
          <p:nvPr>
            <p:ph sz="quarter" idx="11"/>
          </p:nvPr>
        </p:nvSpPr>
        <p:spPr/>
        <p:txBody>
          <a:bodyPr/>
          <a:lstStyle/>
          <a:p>
            <a:endParaRPr lang="en-US"/>
          </a:p>
        </p:txBody>
      </p:sp>
    </p:spTree>
    <p:extLst>
      <p:ext uri="{BB962C8B-B14F-4D97-AF65-F5344CB8AC3E}">
        <p14:creationId xmlns:p14="http://schemas.microsoft.com/office/powerpoint/2010/main" val="264728400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2A2903D-AAB6-42C0-AC35-1C387C737EE0}"/>
              </a:ext>
            </a:extLst>
          </p:cNvPr>
          <p:cNvSpPr>
            <a:spLocks noGrp="1"/>
          </p:cNvSpPr>
          <p:nvPr>
            <p:ph type="title"/>
          </p:nvPr>
        </p:nvSpPr>
        <p:spPr/>
        <p:txBody>
          <a:bodyPr/>
          <a:lstStyle/>
          <a:p>
            <a:r>
              <a:rPr lang="en-US"/>
              <a:t>Backup Slides</a:t>
            </a:r>
          </a:p>
        </p:txBody>
      </p:sp>
      <p:sp>
        <p:nvSpPr>
          <p:cNvPr id="5" name="Text Placeholder 4">
            <a:extLst>
              <a:ext uri="{FF2B5EF4-FFF2-40B4-BE49-F238E27FC236}">
                <a16:creationId xmlns:a16="http://schemas.microsoft.com/office/drawing/2014/main" id="{506947E5-EE02-4F08-A256-D355695AE224}"/>
              </a:ext>
            </a:extLst>
          </p:cNvPr>
          <p:cNvSpPr>
            <a:spLocks noGrp="1"/>
          </p:cNvSpPr>
          <p:nvPr>
            <p:ph type="body" idx="1"/>
          </p:nvPr>
        </p:nvSpPr>
        <p:spPr/>
        <p:txBody>
          <a:bodyPr/>
          <a:lstStyle/>
          <a:p>
            <a:endParaRPr lang="en-US"/>
          </a:p>
        </p:txBody>
      </p:sp>
      <p:sp>
        <p:nvSpPr>
          <p:cNvPr id="3" name="Slide Number Placeholder 2">
            <a:extLst>
              <a:ext uri="{FF2B5EF4-FFF2-40B4-BE49-F238E27FC236}">
                <a16:creationId xmlns:a16="http://schemas.microsoft.com/office/drawing/2014/main" id="{5DC96CCB-4FD9-45A4-8C9A-108729B69212}"/>
              </a:ext>
            </a:extLst>
          </p:cNvPr>
          <p:cNvSpPr>
            <a:spLocks noGrp="1"/>
          </p:cNvSpPr>
          <p:nvPr>
            <p:ph type="sldNum" sz="quarter" idx="12"/>
          </p:nvPr>
        </p:nvSpPr>
        <p:spPr/>
        <p:txBody>
          <a:bodyPr/>
          <a:lstStyle/>
          <a:p>
            <a:fld id="{6F1FABC0-072B-4F22-8F9B-95A9D10B0206}" type="slidenum">
              <a:rPr lang="en-US" smtClean="0"/>
              <a:pPr/>
              <a:t>72</a:t>
            </a:fld>
            <a:endParaRPr lang="en-US"/>
          </a:p>
        </p:txBody>
      </p:sp>
    </p:spTree>
    <p:extLst>
      <p:ext uri="{BB962C8B-B14F-4D97-AF65-F5344CB8AC3E}">
        <p14:creationId xmlns:p14="http://schemas.microsoft.com/office/powerpoint/2010/main" val="397008490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6B943D-DD55-4E03-BD59-EA3357AF11BA}"/>
              </a:ext>
            </a:extLst>
          </p:cNvPr>
          <p:cNvSpPr>
            <a:spLocks noGrp="1"/>
          </p:cNvSpPr>
          <p:nvPr>
            <p:ph type="title"/>
          </p:nvPr>
        </p:nvSpPr>
        <p:spPr/>
        <p:txBody>
          <a:bodyPr/>
          <a:lstStyle/>
          <a:p>
            <a:r>
              <a:rPr lang="en-US"/>
              <a:t>Functional Decomp Backup</a:t>
            </a:r>
          </a:p>
        </p:txBody>
      </p:sp>
      <p:sp>
        <p:nvSpPr>
          <p:cNvPr id="3" name="Text Placeholder 2">
            <a:extLst>
              <a:ext uri="{FF2B5EF4-FFF2-40B4-BE49-F238E27FC236}">
                <a16:creationId xmlns:a16="http://schemas.microsoft.com/office/drawing/2014/main" id="{555B3B9E-48FD-488C-9459-53AA98169E09}"/>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F5BF4ED5-4FF3-42F2-B9CB-C14DAF75C98C}"/>
              </a:ext>
            </a:extLst>
          </p:cNvPr>
          <p:cNvSpPr>
            <a:spLocks noGrp="1"/>
          </p:cNvSpPr>
          <p:nvPr>
            <p:ph type="sldNum" sz="quarter" idx="12"/>
          </p:nvPr>
        </p:nvSpPr>
        <p:spPr/>
        <p:txBody>
          <a:bodyPr/>
          <a:lstStyle/>
          <a:p>
            <a:fld id="{6F1FABC0-072B-4F22-8F9B-95A9D10B0206}" type="slidenum">
              <a:rPr lang="en-US" smtClean="0"/>
              <a:pPr/>
              <a:t>73</a:t>
            </a:fld>
            <a:endParaRPr lang="en-US"/>
          </a:p>
        </p:txBody>
      </p:sp>
    </p:spTree>
    <p:extLst>
      <p:ext uri="{BB962C8B-B14F-4D97-AF65-F5344CB8AC3E}">
        <p14:creationId xmlns:p14="http://schemas.microsoft.com/office/powerpoint/2010/main" val="91270597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032ADCA-45B1-4475-BE8D-A61BA85E1722}"/>
              </a:ext>
            </a:extLst>
          </p:cNvPr>
          <p:cNvSpPr>
            <a:spLocks noGrp="1"/>
          </p:cNvSpPr>
          <p:nvPr>
            <p:ph type="sldNum" sz="quarter" idx="4"/>
          </p:nvPr>
        </p:nvSpPr>
        <p:spPr/>
        <p:txBody>
          <a:bodyPr/>
          <a:lstStyle/>
          <a:p>
            <a:fld id="{6F1FABC0-072B-4F22-8F9B-95A9D10B0206}" type="slidenum">
              <a:rPr lang="en-US" smtClean="0"/>
              <a:pPr/>
              <a:t>74</a:t>
            </a:fld>
            <a:endParaRPr lang="en-US"/>
          </a:p>
        </p:txBody>
      </p:sp>
      <p:sp>
        <p:nvSpPr>
          <p:cNvPr id="2" name="Content Placeholder 1">
            <a:extLst>
              <a:ext uri="{FF2B5EF4-FFF2-40B4-BE49-F238E27FC236}">
                <a16:creationId xmlns:a16="http://schemas.microsoft.com/office/drawing/2014/main" id="{927A1062-03CB-4809-A7A5-C1B79AAB9E1A}"/>
              </a:ext>
            </a:extLst>
          </p:cNvPr>
          <p:cNvSpPr>
            <a:spLocks noGrp="1"/>
          </p:cNvSpPr>
          <p:nvPr>
            <p:ph sz="quarter" idx="11"/>
          </p:nvPr>
        </p:nvSpPr>
        <p:spPr/>
        <p:txBody>
          <a:bodyPr/>
          <a:lstStyle/>
          <a:p>
            <a:endParaRPr lang="en-US"/>
          </a:p>
        </p:txBody>
      </p:sp>
    </p:spTree>
    <p:extLst>
      <p:ext uri="{BB962C8B-B14F-4D97-AF65-F5344CB8AC3E}">
        <p14:creationId xmlns:p14="http://schemas.microsoft.com/office/powerpoint/2010/main" val="405432780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032ADCA-45B1-4475-BE8D-A61BA85E1722}"/>
              </a:ext>
            </a:extLst>
          </p:cNvPr>
          <p:cNvSpPr>
            <a:spLocks noGrp="1"/>
          </p:cNvSpPr>
          <p:nvPr>
            <p:ph type="sldNum" sz="quarter" idx="4"/>
          </p:nvPr>
        </p:nvSpPr>
        <p:spPr/>
        <p:txBody>
          <a:bodyPr/>
          <a:lstStyle/>
          <a:p>
            <a:fld id="{6F1FABC0-072B-4F22-8F9B-95A9D10B0206}" type="slidenum">
              <a:rPr lang="en-US" smtClean="0"/>
              <a:pPr/>
              <a:t>75</a:t>
            </a:fld>
            <a:endParaRPr lang="en-US"/>
          </a:p>
        </p:txBody>
      </p:sp>
      <p:sp>
        <p:nvSpPr>
          <p:cNvPr id="2" name="Content Placeholder 1">
            <a:extLst>
              <a:ext uri="{FF2B5EF4-FFF2-40B4-BE49-F238E27FC236}">
                <a16:creationId xmlns:a16="http://schemas.microsoft.com/office/drawing/2014/main" id="{2E6844AA-3A36-46C4-8CA3-834EFE73B8FF}"/>
              </a:ext>
            </a:extLst>
          </p:cNvPr>
          <p:cNvSpPr>
            <a:spLocks noGrp="1"/>
          </p:cNvSpPr>
          <p:nvPr>
            <p:ph sz="quarter" idx="11"/>
          </p:nvPr>
        </p:nvSpPr>
        <p:spPr/>
        <p:txBody>
          <a:bodyPr/>
          <a:lstStyle/>
          <a:p>
            <a:endParaRPr lang="en-US"/>
          </a:p>
        </p:txBody>
      </p:sp>
    </p:spTree>
    <p:extLst>
      <p:ext uri="{BB962C8B-B14F-4D97-AF65-F5344CB8AC3E}">
        <p14:creationId xmlns:p14="http://schemas.microsoft.com/office/powerpoint/2010/main" val="266486645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6B943D-DD55-4E03-BD59-EA3357AF11BA}"/>
              </a:ext>
            </a:extLst>
          </p:cNvPr>
          <p:cNvSpPr>
            <a:spLocks noGrp="1"/>
          </p:cNvSpPr>
          <p:nvPr>
            <p:ph type="title"/>
          </p:nvPr>
        </p:nvSpPr>
        <p:spPr/>
        <p:txBody>
          <a:bodyPr/>
          <a:lstStyle/>
          <a:p>
            <a:r>
              <a:rPr lang="en-US"/>
              <a:t>Concept Selection Backup</a:t>
            </a:r>
          </a:p>
        </p:txBody>
      </p:sp>
      <p:sp>
        <p:nvSpPr>
          <p:cNvPr id="3" name="Text Placeholder 2">
            <a:extLst>
              <a:ext uri="{FF2B5EF4-FFF2-40B4-BE49-F238E27FC236}">
                <a16:creationId xmlns:a16="http://schemas.microsoft.com/office/drawing/2014/main" id="{555B3B9E-48FD-488C-9459-53AA98169E09}"/>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F5BF4ED5-4FF3-42F2-B9CB-C14DAF75C98C}"/>
              </a:ext>
            </a:extLst>
          </p:cNvPr>
          <p:cNvSpPr>
            <a:spLocks noGrp="1"/>
          </p:cNvSpPr>
          <p:nvPr>
            <p:ph type="sldNum" sz="quarter" idx="12"/>
          </p:nvPr>
        </p:nvSpPr>
        <p:spPr/>
        <p:txBody>
          <a:bodyPr/>
          <a:lstStyle/>
          <a:p>
            <a:fld id="{6F1FABC0-072B-4F22-8F9B-95A9D10B0206}" type="slidenum">
              <a:rPr lang="en-US" smtClean="0"/>
              <a:pPr/>
              <a:t>76</a:t>
            </a:fld>
            <a:endParaRPr lang="en-US"/>
          </a:p>
        </p:txBody>
      </p:sp>
    </p:spTree>
    <p:extLst>
      <p:ext uri="{BB962C8B-B14F-4D97-AF65-F5344CB8AC3E}">
        <p14:creationId xmlns:p14="http://schemas.microsoft.com/office/powerpoint/2010/main" val="286770763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032ADCA-45B1-4475-BE8D-A61BA85E1722}"/>
              </a:ext>
            </a:extLst>
          </p:cNvPr>
          <p:cNvSpPr>
            <a:spLocks noGrp="1"/>
          </p:cNvSpPr>
          <p:nvPr>
            <p:ph type="sldNum" sz="quarter" idx="4"/>
          </p:nvPr>
        </p:nvSpPr>
        <p:spPr/>
        <p:txBody>
          <a:bodyPr/>
          <a:lstStyle/>
          <a:p>
            <a:fld id="{6F1FABC0-072B-4F22-8F9B-95A9D10B0206}" type="slidenum">
              <a:rPr lang="en-US" smtClean="0"/>
              <a:pPr/>
              <a:t>77</a:t>
            </a:fld>
            <a:endParaRPr lang="en-US"/>
          </a:p>
        </p:txBody>
      </p:sp>
      <p:sp>
        <p:nvSpPr>
          <p:cNvPr id="2" name="Content Placeholder 1">
            <a:extLst>
              <a:ext uri="{FF2B5EF4-FFF2-40B4-BE49-F238E27FC236}">
                <a16:creationId xmlns:a16="http://schemas.microsoft.com/office/drawing/2014/main" id="{0DA9A21E-52A5-4D53-AA6D-2E42C59A5AA0}"/>
              </a:ext>
            </a:extLst>
          </p:cNvPr>
          <p:cNvSpPr>
            <a:spLocks noGrp="1"/>
          </p:cNvSpPr>
          <p:nvPr>
            <p:ph sz="quarter" idx="11"/>
          </p:nvPr>
        </p:nvSpPr>
        <p:spPr/>
        <p:txBody>
          <a:bodyPr/>
          <a:lstStyle/>
          <a:p>
            <a:endParaRPr lang="en-US"/>
          </a:p>
        </p:txBody>
      </p:sp>
    </p:spTree>
    <p:extLst>
      <p:ext uri="{BB962C8B-B14F-4D97-AF65-F5344CB8AC3E}">
        <p14:creationId xmlns:p14="http://schemas.microsoft.com/office/powerpoint/2010/main" val="240454233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032ADCA-45B1-4475-BE8D-A61BA85E1722}"/>
              </a:ext>
            </a:extLst>
          </p:cNvPr>
          <p:cNvSpPr>
            <a:spLocks noGrp="1"/>
          </p:cNvSpPr>
          <p:nvPr>
            <p:ph type="sldNum" sz="quarter" idx="4"/>
          </p:nvPr>
        </p:nvSpPr>
        <p:spPr/>
        <p:txBody>
          <a:bodyPr/>
          <a:lstStyle/>
          <a:p>
            <a:fld id="{6F1FABC0-072B-4F22-8F9B-95A9D10B0206}" type="slidenum">
              <a:rPr lang="en-US" smtClean="0"/>
              <a:pPr/>
              <a:t>78</a:t>
            </a:fld>
            <a:endParaRPr lang="en-US"/>
          </a:p>
        </p:txBody>
      </p:sp>
      <p:sp>
        <p:nvSpPr>
          <p:cNvPr id="2" name="Content Placeholder 1">
            <a:extLst>
              <a:ext uri="{FF2B5EF4-FFF2-40B4-BE49-F238E27FC236}">
                <a16:creationId xmlns:a16="http://schemas.microsoft.com/office/drawing/2014/main" id="{727624D1-4373-48C6-8A2B-C1C1CD0D151E}"/>
              </a:ext>
            </a:extLst>
          </p:cNvPr>
          <p:cNvSpPr>
            <a:spLocks noGrp="1"/>
          </p:cNvSpPr>
          <p:nvPr>
            <p:ph sz="quarter" idx="11"/>
          </p:nvPr>
        </p:nvSpPr>
        <p:spPr/>
        <p:txBody>
          <a:bodyPr/>
          <a:lstStyle/>
          <a:p>
            <a:endParaRPr lang="en-US"/>
          </a:p>
        </p:txBody>
      </p:sp>
    </p:spTree>
    <p:extLst>
      <p:ext uri="{BB962C8B-B14F-4D97-AF65-F5344CB8AC3E}">
        <p14:creationId xmlns:p14="http://schemas.microsoft.com/office/powerpoint/2010/main" val="238021963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6B943D-DD55-4E03-BD59-EA3357AF11BA}"/>
              </a:ext>
            </a:extLst>
          </p:cNvPr>
          <p:cNvSpPr>
            <a:spLocks noGrp="1"/>
          </p:cNvSpPr>
          <p:nvPr>
            <p:ph type="title"/>
          </p:nvPr>
        </p:nvSpPr>
        <p:spPr/>
        <p:txBody>
          <a:bodyPr/>
          <a:lstStyle/>
          <a:p>
            <a:r>
              <a:rPr lang="en-US"/>
              <a:t>Detailed Math Backup</a:t>
            </a:r>
          </a:p>
        </p:txBody>
      </p:sp>
      <p:sp>
        <p:nvSpPr>
          <p:cNvPr id="3" name="Text Placeholder 2">
            <a:extLst>
              <a:ext uri="{FF2B5EF4-FFF2-40B4-BE49-F238E27FC236}">
                <a16:creationId xmlns:a16="http://schemas.microsoft.com/office/drawing/2014/main" id="{555B3B9E-48FD-488C-9459-53AA98169E09}"/>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F5BF4ED5-4FF3-42F2-B9CB-C14DAF75C98C}"/>
              </a:ext>
            </a:extLst>
          </p:cNvPr>
          <p:cNvSpPr>
            <a:spLocks noGrp="1"/>
          </p:cNvSpPr>
          <p:nvPr>
            <p:ph type="sldNum" sz="quarter" idx="12"/>
          </p:nvPr>
        </p:nvSpPr>
        <p:spPr/>
        <p:txBody>
          <a:bodyPr/>
          <a:lstStyle/>
          <a:p>
            <a:fld id="{6F1FABC0-072B-4F22-8F9B-95A9D10B0206}" type="slidenum">
              <a:rPr lang="en-US" smtClean="0"/>
              <a:pPr/>
              <a:t>79</a:t>
            </a:fld>
            <a:endParaRPr lang="en-US"/>
          </a:p>
        </p:txBody>
      </p:sp>
    </p:spTree>
    <p:extLst>
      <p:ext uri="{BB962C8B-B14F-4D97-AF65-F5344CB8AC3E}">
        <p14:creationId xmlns:p14="http://schemas.microsoft.com/office/powerpoint/2010/main" val="10030518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A9A009-4D1F-4458-8296-01648938E01F}"/>
              </a:ext>
            </a:extLst>
          </p:cNvPr>
          <p:cNvSpPr>
            <a:spLocks noGrp="1"/>
          </p:cNvSpPr>
          <p:nvPr>
            <p:ph type="title"/>
          </p:nvPr>
        </p:nvSpPr>
        <p:spPr/>
        <p:txBody>
          <a:bodyPr/>
          <a:lstStyle/>
          <a:p>
            <a:r>
              <a:rPr lang="en-US">
                <a:latin typeface="Times New Roman" panose="02020603050405020304" pitchFamily="18" charset="0"/>
                <a:cs typeface="Times New Roman" panose="02020603050405020304" pitchFamily="18" charset="0"/>
              </a:rPr>
              <a:t>Assumptions</a:t>
            </a:r>
          </a:p>
        </p:txBody>
      </p:sp>
      <p:sp>
        <p:nvSpPr>
          <p:cNvPr id="3" name="Slide Number Placeholder 2">
            <a:extLst>
              <a:ext uri="{FF2B5EF4-FFF2-40B4-BE49-F238E27FC236}">
                <a16:creationId xmlns:a16="http://schemas.microsoft.com/office/drawing/2014/main" id="{38DFA02C-0919-4036-A996-2E3B105A6769}"/>
              </a:ext>
            </a:extLst>
          </p:cNvPr>
          <p:cNvSpPr>
            <a:spLocks noGrp="1"/>
          </p:cNvSpPr>
          <p:nvPr>
            <p:ph type="sldNum" sz="quarter" idx="12"/>
          </p:nvPr>
        </p:nvSpPr>
        <p:spPr>
          <a:xfrm>
            <a:off x="9257146" y="6221634"/>
            <a:ext cx="2743200" cy="365125"/>
          </a:xfrm>
        </p:spPr>
        <p:txBody>
          <a:bodyPr/>
          <a:lstStyle/>
          <a:p>
            <a:fld id="{6F1FABC0-072B-4F22-8F9B-95A9D10B0206}" type="slidenum">
              <a:rPr lang="en-US" sz="1400" smtClean="0">
                <a:latin typeface="Arial" panose="020B0604020202020204" pitchFamily="34" charset="0"/>
                <a:cs typeface="Arial" panose="020B0604020202020204" pitchFamily="34" charset="0"/>
              </a:rPr>
              <a:pPr/>
              <a:t>8</a:t>
            </a:fld>
            <a:endParaRPr lang="en-US" sz="1400">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94B64145-669F-441C-8ACA-8FF4A4F8C421}"/>
              </a:ext>
            </a:extLst>
          </p:cNvPr>
          <p:cNvPicPr>
            <a:picLocks noChangeAspect="1"/>
          </p:cNvPicPr>
          <p:nvPr/>
        </p:nvPicPr>
        <p:blipFill rotWithShape="1">
          <a:blip r:embed="rId3"/>
          <a:srcRect l="20320" t="338" r="18640" b="-338"/>
          <a:stretch/>
        </p:blipFill>
        <p:spPr>
          <a:xfrm>
            <a:off x="1896100" y="1947730"/>
            <a:ext cx="3028950" cy="2791230"/>
          </a:xfrm>
          <a:prstGeom prst="rect">
            <a:avLst/>
          </a:prstGeom>
        </p:spPr>
      </p:pic>
      <p:pic>
        <p:nvPicPr>
          <p:cNvPr id="4098" name="Picture 2" descr="Understanding Your Body&amp;#39;s Heating and Cooling System | Radiant Life  Chiropractic">
            <a:extLst>
              <a:ext uri="{FF2B5EF4-FFF2-40B4-BE49-F238E27FC236}">
                <a16:creationId xmlns:a16="http://schemas.microsoft.com/office/drawing/2014/main" id="{FD0CA562-2988-D84E-B50F-52B2205DD61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37858" y="1784425"/>
            <a:ext cx="3949835" cy="2792682"/>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168A7F02-8268-486F-9531-A6A0FCC475BA}"/>
              </a:ext>
            </a:extLst>
          </p:cNvPr>
          <p:cNvSpPr txBox="1"/>
          <p:nvPr/>
        </p:nvSpPr>
        <p:spPr>
          <a:xfrm>
            <a:off x="1795842" y="4831137"/>
            <a:ext cx="3229466" cy="523220"/>
          </a:xfrm>
          <a:prstGeom prst="rect">
            <a:avLst/>
          </a:prstGeom>
          <a:noFill/>
        </p:spPr>
        <p:txBody>
          <a:bodyPr wrap="square" rtlCol="0">
            <a:spAutoFit/>
          </a:bodyPr>
          <a:lstStyle/>
          <a:p>
            <a:pPr algn="ctr"/>
            <a:r>
              <a:rPr lang="en-US" sz="2800">
                <a:latin typeface="Times New Roman" panose="02020603050405020304" pitchFamily="18" charset="0"/>
                <a:cs typeface="Times New Roman" panose="02020603050405020304" pitchFamily="18" charset="0"/>
              </a:rPr>
              <a:t>Pre COVID-19 Data</a:t>
            </a:r>
          </a:p>
        </p:txBody>
      </p:sp>
      <p:sp>
        <p:nvSpPr>
          <p:cNvPr id="9" name="TextBox 8">
            <a:extLst>
              <a:ext uri="{FF2B5EF4-FFF2-40B4-BE49-F238E27FC236}">
                <a16:creationId xmlns:a16="http://schemas.microsoft.com/office/drawing/2014/main" id="{D5740D30-5B47-4841-890A-73D87AC67AC1}"/>
              </a:ext>
            </a:extLst>
          </p:cNvPr>
          <p:cNvSpPr txBox="1"/>
          <p:nvPr/>
        </p:nvSpPr>
        <p:spPr>
          <a:xfrm>
            <a:off x="7629391" y="4667832"/>
            <a:ext cx="2766767" cy="461665"/>
          </a:xfrm>
          <a:prstGeom prst="rect">
            <a:avLst/>
          </a:prstGeom>
          <a:noFill/>
        </p:spPr>
        <p:txBody>
          <a:bodyPr wrap="square" rtlCol="0">
            <a:spAutoFit/>
          </a:bodyPr>
          <a:lstStyle/>
          <a:p>
            <a:pPr algn="ctr"/>
            <a:r>
              <a:rPr lang="en-US" sz="2400">
                <a:latin typeface="Times New Roman" panose="02020603050405020304" pitchFamily="18" charset="0"/>
                <a:cs typeface="Times New Roman" panose="02020603050405020304" pitchFamily="18" charset="0"/>
              </a:rPr>
              <a:t>Only HVAC</a:t>
            </a:r>
          </a:p>
        </p:txBody>
      </p:sp>
      <p:sp>
        <p:nvSpPr>
          <p:cNvPr id="11" name="Content Placeholder 3">
            <a:extLst>
              <a:ext uri="{FF2B5EF4-FFF2-40B4-BE49-F238E27FC236}">
                <a16:creationId xmlns:a16="http://schemas.microsoft.com/office/drawing/2014/main" id="{D0445B18-A937-4332-B36B-3528F6F37D73}"/>
              </a:ext>
            </a:extLst>
          </p:cNvPr>
          <p:cNvSpPr txBox="1">
            <a:spLocks/>
          </p:cNvSpPr>
          <p:nvPr/>
        </p:nvSpPr>
        <p:spPr>
          <a:xfrm>
            <a:off x="10283072" y="5611399"/>
            <a:ext cx="1828800" cy="310896"/>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en-US" sz="1400">
                <a:solidFill>
                  <a:schemeClr val="tx1"/>
                </a:solidFill>
                <a:latin typeface="Times New Roman"/>
                <a:cs typeface="Times New Roman"/>
              </a:rPr>
              <a:t>Finnbar Rooney</a:t>
            </a:r>
            <a:endParaRPr lang="en-US" sz="140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82003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098"/>
                                        </p:tgtEl>
                                        <p:attrNameLst>
                                          <p:attrName>style.visibility</p:attrName>
                                        </p:attrNameLst>
                                      </p:cBhvr>
                                      <p:to>
                                        <p:strVal val="visible"/>
                                      </p:to>
                                    </p:set>
                                    <p:animEffect transition="in" filter="fade">
                                      <p:cBhvr>
                                        <p:cTn id="15" dur="500"/>
                                        <p:tgtEl>
                                          <p:spTgt spid="4098"/>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8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032ADCA-45B1-4475-BE8D-A61BA85E1722}"/>
              </a:ext>
            </a:extLst>
          </p:cNvPr>
          <p:cNvSpPr>
            <a:spLocks noGrp="1"/>
          </p:cNvSpPr>
          <p:nvPr>
            <p:ph type="sldNum" sz="quarter" idx="4"/>
          </p:nvPr>
        </p:nvSpPr>
        <p:spPr/>
        <p:txBody>
          <a:bodyPr/>
          <a:lstStyle/>
          <a:p>
            <a:fld id="{6F1FABC0-072B-4F22-8F9B-95A9D10B0206}" type="slidenum">
              <a:rPr lang="en-US" smtClean="0"/>
              <a:pPr/>
              <a:t>80</a:t>
            </a:fld>
            <a:endParaRPr lang="en-US"/>
          </a:p>
        </p:txBody>
      </p:sp>
      <p:sp>
        <p:nvSpPr>
          <p:cNvPr id="2" name="Content Placeholder 1">
            <a:extLst>
              <a:ext uri="{FF2B5EF4-FFF2-40B4-BE49-F238E27FC236}">
                <a16:creationId xmlns:a16="http://schemas.microsoft.com/office/drawing/2014/main" id="{15B299CA-E37D-44A8-B3C5-C4864CBC2D6B}"/>
              </a:ext>
            </a:extLst>
          </p:cNvPr>
          <p:cNvSpPr>
            <a:spLocks noGrp="1"/>
          </p:cNvSpPr>
          <p:nvPr>
            <p:ph sz="quarter" idx="11"/>
          </p:nvPr>
        </p:nvSpPr>
        <p:spPr/>
        <p:txBody>
          <a:bodyPr/>
          <a:lstStyle/>
          <a:p>
            <a:endParaRPr lang="en-US"/>
          </a:p>
        </p:txBody>
      </p:sp>
    </p:spTree>
    <p:extLst>
      <p:ext uri="{BB962C8B-B14F-4D97-AF65-F5344CB8AC3E}">
        <p14:creationId xmlns:p14="http://schemas.microsoft.com/office/powerpoint/2010/main" val="311360839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032ADCA-45B1-4475-BE8D-A61BA85E1722}"/>
              </a:ext>
            </a:extLst>
          </p:cNvPr>
          <p:cNvSpPr>
            <a:spLocks noGrp="1"/>
          </p:cNvSpPr>
          <p:nvPr>
            <p:ph type="sldNum" sz="quarter" idx="4"/>
          </p:nvPr>
        </p:nvSpPr>
        <p:spPr/>
        <p:txBody>
          <a:bodyPr/>
          <a:lstStyle/>
          <a:p>
            <a:fld id="{6F1FABC0-072B-4F22-8F9B-95A9D10B0206}" type="slidenum">
              <a:rPr lang="en-US" smtClean="0"/>
              <a:pPr/>
              <a:t>81</a:t>
            </a:fld>
            <a:endParaRPr lang="en-US"/>
          </a:p>
        </p:txBody>
      </p:sp>
      <p:sp>
        <p:nvSpPr>
          <p:cNvPr id="2" name="Content Placeholder 1">
            <a:extLst>
              <a:ext uri="{FF2B5EF4-FFF2-40B4-BE49-F238E27FC236}">
                <a16:creationId xmlns:a16="http://schemas.microsoft.com/office/drawing/2014/main" id="{3593DB51-9BFD-4F76-BC2C-B29A2FD48052}"/>
              </a:ext>
            </a:extLst>
          </p:cNvPr>
          <p:cNvSpPr>
            <a:spLocks noGrp="1"/>
          </p:cNvSpPr>
          <p:nvPr>
            <p:ph sz="quarter" idx="11"/>
          </p:nvPr>
        </p:nvSpPr>
        <p:spPr/>
        <p:txBody>
          <a:bodyPr/>
          <a:lstStyle/>
          <a:p>
            <a:endParaRPr lang="en-US"/>
          </a:p>
        </p:txBody>
      </p:sp>
    </p:spTree>
    <p:extLst>
      <p:ext uri="{BB962C8B-B14F-4D97-AF65-F5344CB8AC3E}">
        <p14:creationId xmlns:p14="http://schemas.microsoft.com/office/powerpoint/2010/main" val="211693241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999AA7E-CB20-4C77-8F4A-3C06B8F34AAF}"/>
              </a:ext>
            </a:extLst>
          </p:cNvPr>
          <p:cNvSpPr>
            <a:spLocks noGrp="1"/>
          </p:cNvSpPr>
          <p:nvPr>
            <p:ph type="title"/>
          </p:nvPr>
        </p:nvSpPr>
        <p:spPr/>
        <p:txBody>
          <a:bodyPr/>
          <a:lstStyle/>
          <a:p>
            <a:r>
              <a:rPr lang="en-US"/>
              <a:t>Standard Shapes</a:t>
            </a:r>
          </a:p>
        </p:txBody>
      </p:sp>
      <p:sp>
        <p:nvSpPr>
          <p:cNvPr id="4" name="Slide Number Placeholder 3">
            <a:extLst>
              <a:ext uri="{FF2B5EF4-FFF2-40B4-BE49-F238E27FC236}">
                <a16:creationId xmlns:a16="http://schemas.microsoft.com/office/drawing/2014/main" id="{CCBB4462-2FC3-4B5F-BABF-B2E83FA17067}"/>
              </a:ext>
            </a:extLst>
          </p:cNvPr>
          <p:cNvSpPr>
            <a:spLocks noGrp="1"/>
          </p:cNvSpPr>
          <p:nvPr>
            <p:ph type="sldNum" sz="quarter" idx="4"/>
          </p:nvPr>
        </p:nvSpPr>
        <p:spPr/>
        <p:txBody>
          <a:bodyPr/>
          <a:lstStyle/>
          <a:p>
            <a:fld id="{6F1FABC0-072B-4F22-8F9B-95A9D10B0206}" type="slidenum">
              <a:rPr lang="en-US" smtClean="0"/>
              <a:pPr/>
              <a:t>82</a:t>
            </a:fld>
            <a:endParaRPr lang="en-US"/>
          </a:p>
        </p:txBody>
      </p:sp>
      <p:grpSp>
        <p:nvGrpSpPr>
          <p:cNvPr id="25" name="Group 24">
            <a:extLst>
              <a:ext uri="{FF2B5EF4-FFF2-40B4-BE49-F238E27FC236}">
                <a16:creationId xmlns:a16="http://schemas.microsoft.com/office/drawing/2014/main" id="{9AE4777B-26F0-48A5-A1D1-691D803CB8B3}"/>
              </a:ext>
            </a:extLst>
          </p:cNvPr>
          <p:cNvGrpSpPr/>
          <p:nvPr/>
        </p:nvGrpSpPr>
        <p:grpSpPr>
          <a:xfrm>
            <a:off x="602984" y="1449866"/>
            <a:ext cx="10156422" cy="4338886"/>
            <a:chOff x="602984" y="1670586"/>
            <a:chExt cx="10156422" cy="4338886"/>
          </a:xfrm>
        </p:grpSpPr>
        <p:sp>
          <p:nvSpPr>
            <p:cNvPr id="6" name="Rectangle 5">
              <a:extLst>
                <a:ext uri="{FF2B5EF4-FFF2-40B4-BE49-F238E27FC236}">
                  <a16:creationId xmlns:a16="http://schemas.microsoft.com/office/drawing/2014/main" id="{626D4948-37C8-41FB-AAE7-E8E593D15E17}"/>
                </a:ext>
              </a:extLst>
            </p:cNvPr>
            <p:cNvSpPr/>
            <p:nvPr/>
          </p:nvSpPr>
          <p:spPr>
            <a:xfrm>
              <a:off x="606669" y="2606943"/>
              <a:ext cx="1676400" cy="457200"/>
            </a:xfrm>
            <a:prstGeom prst="rect">
              <a:avLst/>
            </a:prstGeom>
            <a:solidFill>
              <a:srgbClr val="FFFF00">
                <a:alpha val="25098"/>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solidFill>
                    <a:sysClr val="windowText" lastClr="000000"/>
                  </a:solidFill>
                </a:rPr>
                <a:t>Summary Box</a:t>
              </a:r>
            </a:p>
          </p:txBody>
        </p:sp>
        <p:cxnSp>
          <p:nvCxnSpPr>
            <p:cNvPr id="7" name="Straight Arrow Connector 6">
              <a:extLst>
                <a:ext uri="{FF2B5EF4-FFF2-40B4-BE49-F238E27FC236}">
                  <a16:creationId xmlns:a16="http://schemas.microsoft.com/office/drawing/2014/main" id="{2B19C75B-F5BA-42A5-98FC-8098B5F0509D}"/>
                </a:ext>
              </a:extLst>
            </p:cNvPr>
            <p:cNvCxnSpPr/>
            <p:nvPr/>
          </p:nvCxnSpPr>
          <p:spPr>
            <a:xfrm>
              <a:off x="602984" y="3657600"/>
              <a:ext cx="914400" cy="0"/>
            </a:xfrm>
            <a:prstGeom prst="straightConnector1">
              <a:avLst/>
            </a:prstGeom>
            <a:ln w="381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8" name="Oval 7">
              <a:extLst>
                <a:ext uri="{FF2B5EF4-FFF2-40B4-BE49-F238E27FC236}">
                  <a16:creationId xmlns:a16="http://schemas.microsoft.com/office/drawing/2014/main" id="{3772325E-A2DD-4B3D-9EA2-ACF3869B2980}"/>
                </a:ext>
              </a:extLst>
            </p:cNvPr>
            <p:cNvSpPr/>
            <p:nvPr/>
          </p:nvSpPr>
          <p:spPr>
            <a:xfrm>
              <a:off x="602984" y="4438651"/>
              <a:ext cx="762000" cy="685800"/>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ysClr val="windowText" lastClr="000000"/>
                </a:solidFill>
              </a:endParaRPr>
            </a:p>
          </p:txBody>
        </p:sp>
        <p:cxnSp>
          <p:nvCxnSpPr>
            <p:cNvPr id="9" name="Straight Arrow Connector 8">
              <a:extLst>
                <a:ext uri="{FF2B5EF4-FFF2-40B4-BE49-F238E27FC236}">
                  <a16:creationId xmlns:a16="http://schemas.microsoft.com/office/drawing/2014/main" id="{739255DE-7C1F-4F3B-BD5A-D83AAACC2730}"/>
                </a:ext>
              </a:extLst>
            </p:cNvPr>
            <p:cNvCxnSpPr/>
            <p:nvPr/>
          </p:nvCxnSpPr>
          <p:spPr>
            <a:xfrm>
              <a:off x="602984" y="4114800"/>
              <a:ext cx="914400" cy="0"/>
            </a:xfrm>
            <a:prstGeom prst="straightConnector1">
              <a:avLst/>
            </a:prstGeom>
            <a:ln w="38100">
              <a:solidFill>
                <a:schemeClr val="tx1"/>
              </a:solidFill>
              <a:tailEnd type="oval" w="lg" len="lg"/>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B3A3EAAC-E19B-4C87-83A2-2A1D2E6ACB20}"/>
                </a:ext>
              </a:extLst>
            </p:cNvPr>
            <p:cNvSpPr/>
            <p:nvPr/>
          </p:nvSpPr>
          <p:spPr>
            <a:xfrm>
              <a:off x="602984" y="1670586"/>
              <a:ext cx="685800" cy="685800"/>
            </a:xfrm>
            <a:prstGeom prst="rect">
              <a:avLst/>
            </a:prstGeom>
            <a:solidFill>
              <a:srgbClr val="FFFF00">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129F974E-80EE-4D7D-822C-C6B3DB671DD0}"/>
                </a:ext>
              </a:extLst>
            </p:cNvPr>
            <p:cNvSpPr/>
            <p:nvPr/>
          </p:nvSpPr>
          <p:spPr>
            <a:xfrm>
              <a:off x="602984" y="5323672"/>
              <a:ext cx="685800" cy="68580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CF75824-1E9F-4AE7-BE90-3E777C4DE59D}"/>
                </a:ext>
              </a:extLst>
            </p:cNvPr>
            <p:cNvSpPr/>
            <p:nvPr/>
          </p:nvSpPr>
          <p:spPr>
            <a:xfrm>
              <a:off x="5257800" y="5258151"/>
              <a:ext cx="685800" cy="6858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41D7ACD1-261F-46E2-AD7C-B55443653F5A}"/>
                </a:ext>
              </a:extLst>
            </p:cNvPr>
            <p:cNvSpPr txBox="1"/>
            <p:nvPr/>
          </p:nvSpPr>
          <p:spPr>
            <a:xfrm>
              <a:off x="5257800" y="2606943"/>
              <a:ext cx="1229376" cy="400110"/>
            </a:xfrm>
            <a:prstGeom prst="rect">
              <a:avLst/>
            </a:prstGeom>
            <a:noFill/>
          </p:spPr>
          <p:txBody>
            <a:bodyPr wrap="none" rtlCol="0">
              <a:spAutoFit/>
            </a:bodyPr>
            <a:lstStyle/>
            <a:p>
              <a:r>
                <a:rPr lang="en-US" sz="2000"/>
                <a:t>Text box 1</a:t>
              </a:r>
            </a:p>
          </p:txBody>
        </p:sp>
        <p:sp>
          <p:nvSpPr>
            <p:cNvPr id="14" name="TextBox 13">
              <a:extLst>
                <a:ext uri="{FF2B5EF4-FFF2-40B4-BE49-F238E27FC236}">
                  <a16:creationId xmlns:a16="http://schemas.microsoft.com/office/drawing/2014/main" id="{C6BFD611-8B84-49E9-9AF7-600638FE30AE}"/>
                </a:ext>
              </a:extLst>
            </p:cNvPr>
            <p:cNvSpPr txBox="1"/>
            <p:nvPr/>
          </p:nvSpPr>
          <p:spPr>
            <a:xfrm>
              <a:off x="8839200" y="2606943"/>
              <a:ext cx="1920206" cy="400110"/>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en-US" sz="2000"/>
                <a:t>Outlined</a:t>
              </a:r>
              <a:r>
                <a:rPr lang="en-US"/>
                <a:t> Text Box</a:t>
              </a:r>
            </a:p>
          </p:txBody>
        </p:sp>
        <p:cxnSp>
          <p:nvCxnSpPr>
            <p:cNvPr id="15" name="Straight Connector 14">
              <a:extLst>
                <a:ext uri="{FF2B5EF4-FFF2-40B4-BE49-F238E27FC236}">
                  <a16:creationId xmlns:a16="http://schemas.microsoft.com/office/drawing/2014/main" id="{EEC82D91-488E-4E1A-82B0-10ABA4B9E597}"/>
                </a:ext>
              </a:extLst>
            </p:cNvPr>
            <p:cNvCxnSpPr/>
            <p:nvPr/>
          </p:nvCxnSpPr>
          <p:spPr>
            <a:xfrm flipV="1">
              <a:off x="602984" y="3276600"/>
              <a:ext cx="9144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C2CE5654-6189-40ED-BD8C-C61235EAA5D9}"/>
                </a:ext>
              </a:extLst>
            </p:cNvPr>
            <p:cNvCxnSpPr/>
            <p:nvPr/>
          </p:nvCxnSpPr>
          <p:spPr>
            <a:xfrm>
              <a:off x="5257800" y="3610829"/>
              <a:ext cx="914400" cy="0"/>
            </a:xfrm>
            <a:prstGeom prst="straightConnector1">
              <a:avLst/>
            </a:prstGeom>
            <a:ln w="38100">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sp>
          <p:nvSpPr>
            <p:cNvPr id="17" name="Oval 16">
              <a:extLst>
                <a:ext uri="{FF2B5EF4-FFF2-40B4-BE49-F238E27FC236}">
                  <a16:creationId xmlns:a16="http://schemas.microsoft.com/office/drawing/2014/main" id="{69EFD6CF-E437-44EE-A616-A028A876DCC4}"/>
                </a:ext>
              </a:extLst>
            </p:cNvPr>
            <p:cNvSpPr/>
            <p:nvPr/>
          </p:nvSpPr>
          <p:spPr>
            <a:xfrm>
              <a:off x="5257800" y="4391880"/>
              <a:ext cx="762000" cy="6858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ysClr val="windowText" lastClr="000000"/>
                </a:solidFill>
              </a:endParaRPr>
            </a:p>
          </p:txBody>
        </p:sp>
        <p:cxnSp>
          <p:nvCxnSpPr>
            <p:cNvPr id="18" name="Straight Arrow Connector 17">
              <a:extLst>
                <a:ext uri="{FF2B5EF4-FFF2-40B4-BE49-F238E27FC236}">
                  <a16:creationId xmlns:a16="http://schemas.microsoft.com/office/drawing/2014/main" id="{00CF3755-3CA6-4320-BE01-4069C77CA0C5}"/>
                </a:ext>
              </a:extLst>
            </p:cNvPr>
            <p:cNvCxnSpPr/>
            <p:nvPr/>
          </p:nvCxnSpPr>
          <p:spPr>
            <a:xfrm>
              <a:off x="5257800" y="4068029"/>
              <a:ext cx="914400" cy="0"/>
            </a:xfrm>
            <a:prstGeom prst="straightConnector1">
              <a:avLst/>
            </a:prstGeom>
            <a:ln w="38100">
              <a:solidFill>
                <a:srgbClr val="FF0000"/>
              </a:solidFill>
              <a:tailEnd type="oval" w="lg" len="lg"/>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C3D64251-44F2-4F31-BBFE-D35D792AC405}"/>
                </a:ext>
              </a:extLst>
            </p:cNvPr>
            <p:cNvCxnSpPr/>
            <p:nvPr/>
          </p:nvCxnSpPr>
          <p:spPr>
            <a:xfrm flipV="1">
              <a:off x="5257800" y="3229829"/>
              <a:ext cx="9144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48F8E697-72CF-49D4-B59F-9B815737F65C}"/>
                </a:ext>
              </a:extLst>
            </p:cNvPr>
            <p:cNvSpPr/>
            <p:nvPr/>
          </p:nvSpPr>
          <p:spPr>
            <a:xfrm>
              <a:off x="8839200" y="5279738"/>
              <a:ext cx="685800" cy="685800"/>
            </a:xfrm>
            <a:prstGeom prst="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Straight Arrow Connector 20">
              <a:extLst>
                <a:ext uri="{FF2B5EF4-FFF2-40B4-BE49-F238E27FC236}">
                  <a16:creationId xmlns:a16="http://schemas.microsoft.com/office/drawing/2014/main" id="{20CD504C-28ED-488B-8C7A-A21B82370428}"/>
                </a:ext>
              </a:extLst>
            </p:cNvPr>
            <p:cNvCxnSpPr/>
            <p:nvPr/>
          </p:nvCxnSpPr>
          <p:spPr>
            <a:xfrm>
              <a:off x="8839200" y="3632416"/>
              <a:ext cx="914400" cy="0"/>
            </a:xfrm>
            <a:prstGeom prst="straightConnector1">
              <a:avLst/>
            </a:prstGeom>
            <a:ln w="38100">
              <a:solidFill>
                <a:srgbClr val="FFFF00"/>
              </a:solidFill>
              <a:tailEnd type="triangle" w="lg" len="lg"/>
            </a:ln>
          </p:spPr>
          <p:style>
            <a:lnRef idx="1">
              <a:schemeClr val="accent1"/>
            </a:lnRef>
            <a:fillRef idx="0">
              <a:schemeClr val="accent1"/>
            </a:fillRef>
            <a:effectRef idx="0">
              <a:schemeClr val="accent1"/>
            </a:effectRef>
            <a:fontRef idx="minor">
              <a:schemeClr val="tx1"/>
            </a:fontRef>
          </p:style>
        </p:cxnSp>
        <p:sp>
          <p:nvSpPr>
            <p:cNvPr id="22" name="Oval 21">
              <a:extLst>
                <a:ext uri="{FF2B5EF4-FFF2-40B4-BE49-F238E27FC236}">
                  <a16:creationId xmlns:a16="http://schemas.microsoft.com/office/drawing/2014/main" id="{8F16AAAD-A5C6-4366-A860-DF326E7AC0A9}"/>
                </a:ext>
              </a:extLst>
            </p:cNvPr>
            <p:cNvSpPr/>
            <p:nvPr/>
          </p:nvSpPr>
          <p:spPr>
            <a:xfrm>
              <a:off x="8839200" y="4413467"/>
              <a:ext cx="762000" cy="685800"/>
            </a:xfrm>
            <a:prstGeom prst="ellipse">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ysClr val="windowText" lastClr="000000"/>
                </a:solidFill>
              </a:endParaRPr>
            </a:p>
          </p:txBody>
        </p:sp>
        <p:cxnSp>
          <p:nvCxnSpPr>
            <p:cNvPr id="23" name="Straight Arrow Connector 22">
              <a:extLst>
                <a:ext uri="{FF2B5EF4-FFF2-40B4-BE49-F238E27FC236}">
                  <a16:creationId xmlns:a16="http://schemas.microsoft.com/office/drawing/2014/main" id="{164BBFEC-5450-477C-AEA9-B16DFD4BF4AD}"/>
                </a:ext>
              </a:extLst>
            </p:cNvPr>
            <p:cNvCxnSpPr/>
            <p:nvPr/>
          </p:nvCxnSpPr>
          <p:spPr>
            <a:xfrm>
              <a:off x="8839200" y="4089616"/>
              <a:ext cx="914400" cy="0"/>
            </a:xfrm>
            <a:prstGeom prst="straightConnector1">
              <a:avLst/>
            </a:prstGeom>
            <a:ln w="38100">
              <a:solidFill>
                <a:srgbClr val="FFFF00"/>
              </a:solidFill>
              <a:tailEnd type="oval" w="lg" len="lg"/>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4FE2FB0-EA66-474C-9B1F-3C03B1587AE3}"/>
                </a:ext>
              </a:extLst>
            </p:cNvPr>
            <p:cNvCxnSpPr/>
            <p:nvPr/>
          </p:nvCxnSpPr>
          <p:spPr>
            <a:xfrm flipV="1">
              <a:off x="8839200" y="3251416"/>
              <a:ext cx="914400" cy="0"/>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73702436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A8ADFE8-C13D-40A5-BD5F-0F1A16CFF31B}"/>
              </a:ext>
            </a:extLst>
          </p:cNvPr>
          <p:cNvSpPr>
            <a:spLocks noGrp="1"/>
          </p:cNvSpPr>
          <p:nvPr>
            <p:ph type="title"/>
          </p:nvPr>
        </p:nvSpPr>
        <p:spPr/>
        <p:txBody>
          <a:bodyPr/>
          <a:lstStyle/>
          <a:p>
            <a:r>
              <a:rPr lang="en-US"/>
              <a:t>Approved Logos</a:t>
            </a:r>
          </a:p>
        </p:txBody>
      </p:sp>
      <p:sp>
        <p:nvSpPr>
          <p:cNvPr id="4" name="Slide Number Placeholder 3">
            <a:extLst>
              <a:ext uri="{FF2B5EF4-FFF2-40B4-BE49-F238E27FC236}">
                <a16:creationId xmlns:a16="http://schemas.microsoft.com/office/drawing/2014/main" id="{8B78E16D-4AD1-44B8-9681-5418B40F73A1}"/>
              </a:ext>
            </a:extLst>
          </p:cNvPr>
          <p:cNvSpPr>
            <a:spLocks noGrp="1"/>
          </p:cNvSpPr>
          <p:nvPr>
            <p:ph type="sldNum" sz="quarter" idx="4"/>
          </p:nvPr>
        </p:nvSpPr>
        <p:spPr/>
        <p:txBody>
          <a:bodyPr/>
          <a:lstStyle/>
          <a:p>
            <a:fld id="{6F1FABC0-072B-4F22-8F9B-95A9D10B0206}" type="slidenum">
              <a:rPr lang="en-US" smtClean="0"/>
              <a:pPr/>
              <a:t>83</a:t>
            </a:fld>
            <a:endParaRPr lang="en-US"/>
          </a:p>
        </p:txBody>
      </p:sp>
      <p:sp>
        <p:nvSpPr>
          <p:cNvPr id="2" name="Content Placeholder 1">
            <a:extLst>
              <a:ext uri="{FF2B5EF4-FFF2-40B4-BE49-F238E27FC236}">
                <a16:creationId xmlns:a16="http://schemas.microsoft.com/office/drawing/2014/main" id="{66EA222A-970D-49DE-8905-5690FCFEDCF9}"/>
              </a:ext>
            </a:extLst>
          </p:cNvPr>
          <p:cNvSpPr>
            <a:spLocks noGrp="1"/>
          </p:cNvSpPr>
          <p:nvPr>
            <p:ph sz="quarter" idx="11"/>
          </p:nvPr>
        </p:nvSpPr>
        <p:spPr/>
        <p:txBody>
          <a:bodyPr/>
          <a:lstStyle/>
          <a:p>
            <a:endParaRPr lang="en-US"/>
          </a:p>
        </p:txBody>
      </p:sp>
      <p:pic>
        <p:nvPicPr>
          <p:cNvPr id="7" name="Picture 6">
            <a:extLst>
              <a:ext uri="{FF2B5EF4-FFF2-40B4-BE49-F238E27FC236}">
                <a16:creationId xmlns:a16="http://schemas.microsoft.com/office/drawing/2014/main" id="{267DFDB3-07A6-49E5-A2D7-E0C64FD484B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7289" y="1513727"/>
            <a:ext cx="2636515" cy="2952658"/>
          </a:xfrm>
          <a:prstGeom prst="rect">
            <a:avLst/>
          </a:prstGeom>
        </p:spPr>
      </p:pic>
      <p:pic>
        <p:nvPicPr>
          <p:cNvPr id="9" name="Picture 8">
            <a:extLst>
              <a:ext uri="{FF2B5EF4-FFF2-40B4-BE49-F238E27FC236}">
                <a16:creationId xmlns:a16="http://schemas.microsoft.com/office/drawing/2014/main" id="{C93885E9-F710-4001-8722-B7BF26FD7AC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73533" y="3529950"/>
            <a:ext cx="4936265" cy="766668"/>
          </a:xfrm>
          <a:prstGeom prst="rect">
            <a:avLst/>
          </a:prstGeom>
        </p:spPr>
      </p:pic>
      <p:pic>
        <p:nvPicPr>
          <p:cNvPr id="11" name="Picture 10">
            <a:extLst>
              <a:ext uri="{FF2B5EF4-FFF2-40B4-BE49-F238E27FC236}">
                <a16:creationId xmlns:a16="http://schemas.microsoft.com/office/drawing/2014/main" id="{F0D2C108-FE91-4B99-9B3D-DD29356F34E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32638" y="1725622"/>
            <a:ext cx="2912061" cy="2740763"/>
          </a:xfrm>
          <a:prstGeom prst="rect">
            <a:avLst/>
          </a:prstGeom>
        </p:spPr>
      </p:pic>
      <p:pic>
        <p:nvPicPr>
          <p:cNvPr id="13" name="Picture 12">
            <a:extLst>
              <a:ext uri="{FF2B5EF4-FFF2-40B4-BE49-F238E27FC236}">
                <a16:creationId xmlns:a16="http://schemas.microsoft.com/office/drawing/2014/main" id="{B2ADF13B-8848-4F5B-9848-140569C7869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40661" y="1621520"/>
            <a:ext cx="4909101" cy="1137059"/>
          </a:xfrm>
          <a:prstGeom prst="rect">
            <a:avLst/>
          </a:prstGeom>
        </p:spPr>
      </p:pic>
    </p:spTree>
    <p:extLst>
      <p:ext uri="{BB962C8B-B14F-4D97-AF65-F5344CB8AC3E}">
        <p14:creationId xmlns:p14="http://schemas.microsoft.com/office/powerpoint/2010/main" val="372573730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309BABA-22D3-40B8-B5AA-93F5EED38BAF}"/>
              </a:ext>
            </a:extLst>
          </p:cNvPr>
          <p:cNvSpPr>
            <a:spLocks noGrp="1"/>
          </p:cNvSpPr>
          <p:nvPr>
            <p:ph type="title"/>
          </p:nvPr>
        </p:nvSpPr>
        <p:spPr/>
        <p:txBody>
          <a:bodyPr/>
          <a:lstStyle/>
          <a:p>
            <a:r>
              <a:rPr lang="en-US"/>
              <a:t>Color Palette</a:t>
            </a:r>
          </a:p>
        </p:txBody>
      </p:sp>
      <p:sp>
        <p:nvSpPr>
          <p:cNvPr id="4" name="Slide Number Placeholder 3">
            <a:extLst>
              <a:ext uri="{FF2B5EF4-FFF2-40B4-BE49-F238E27FC236}">
                <a16:creationId xmlns:a16="http://schemas.microsoft.com/office/drawing/2014/main" id="{58BB47A7-9FB4-428F-A628-134CFC1D2960}"/>
              </a:ext>
            </a:extLst>
          </p:cNvPr>
          <p:cNvSpPr>
            <a:spLocks noGrp="1"/>
          </p:cNvSpPr>
          <p:nvPr>
            <p:ph type="sldNum" sz="quarter" idx="4"/>
          </p:nvPr>
        </p:nvSpPr>
        <p:spPr/>
        <p:txBody>
          <a:bodyPr/>
          <a:lstStyle/>
          <a:p>
            <a:fld id="{6F1FABC0-072B-4F22-8F9B-95A9D10B0206}" type="slidenum">
              <a:rPr lang="en-US" smtClean="0"/>
              <a:pPr/>
              <a:t>84</a:t>
            </a:fld>
            <a:endParaRPr lang="en-US"/>
          </a:p>
        </p:txBody>
      </p:sp>
      <p:sp>
        <p:nvSpPr>
          <p:cNvPr id="2" name="Content Placeholder 1">
            <a:extLst>
              <a:ext uri="{FF2B5EF4-FFF2-40B4-BE49-F238E27FC236}">
                <a16:creationId xmlns:a16="http://schemas.microsoft.com/office/drawing/2014/main" id="{E5F80B4F-176C-446D-A354-8FB91821F7BF}"/>
              </a:ext>
            </a:extLst>
          </p:cNvPr>
          <p:cNvSpPr>
            <a:spLocks noGrp="1"/>
          </p:cNvSpPr>
          <p:nvPr>
            <p:ph sz="quarter" idx="11"/>
          </p:nvPr>
        </p:nvSpPr>
        <p:spPr/>
        <p:txBody>
          <a:bodyPr/>
          <a:lstStyle/>
          <a:p>
            <a:endParaRPr lang="en-US"/>
          </a:p>
        </p:txBody>
      </p:sp>
      <p:pic>
        <p:nvPicPr>
          <p:cNvPr id="6" name="Content Placeholder 5">
            <a:extLst>
              <a:ext uri="{FF2B5EF4-FFF2-40B4-BE49-F238E27FC236}">
                <a16:creationId xmlns:a16="http://schemas.microsoft.com/office/drawing/2014/main" id="{7C64D978-25AB-44BB-AA81-5FCAF9B3A551}"/>
              </a:ext>
            </a:extLst>
          </p:cNvPr>
          <p:cNvPicPr>
            <a:picLocks noChangeAspect="1"/>
          </p:cNvPicPr>
          <p:nvPr/>
        </p:nvPicPr>
        <p:blipFill>
          <a:blip r:embed="rId3"/>
          <a:stretch>
            <a:fillRect/>
          </a:stretch>
        </p:blipFill>
        <p:spPr>
          <a:xfrm>
            <a:off x="2541421" y="1690688"/>
            <a:ext cx="7290682" cy="3955834"/>
          </a:xfrm>
          <a:prstGeom prst="rect">
            <a:avLst/>
          </a:prstGeom>
        </p:spPr>
      </p:pic>
    </p:spTree>
    <p:extLst>
      <p:ext uri="{BB962C8B-B14F-4D97-AF65-F5344CB8AC3E}">
        <p14:creationId xmlns:p14="http://schemas.microsoft.com/office/powerpoint/2010/main" val="415391876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2BAD84F-C227-4BAD-99CF-6B91C8F96DF2}"/>
              </a:ext>
            </a:extLst>
          </p:cNvPr>
          <p:cNvSpPr>
            <a:spLocks noGrp="1"/>
          </p:cNvSpPr>
          <p:nvPr>
            <p:ph type="title"/>
          </p:nvPr>
        </p:nvSpPr>
        <p:spPr/>
        <p:txBody>
          <a:bodyPr/>
          <a:lstStyle/>
          <a:p>
            <a:r>
              <a:rPr lang="en-US"/>
              <a:t>APA Tables</a:t>
            </a:r>
          </a:p>
        </p:txBody>
      </p:sp>
      <p:sp>
        <p:nvSpPr>
          <p:cNvPr id="4" name="Slide Number Placeholder 3">
            <a:extLst>
              <a:ext uri="{FF2B5EF4-FFF2-40B4-BE49-F238E27FC236}">
                <a16:creationId xmlns:a16="http://schemas.microsoft.com/office/drawing/2014/main" id="{CA8FC5C1-88B4-416E-82E6-BF8E9A369D21}"/>
              </a:ext>
            </a:extLst>
          </p:cNvPr>
          <p:cNvSpPr>
            <a:spLocks noGrp="1"/>
          </p:cNvSpPr>
          <p:nvPr>
            <p:ph type="sldNum" sz="quarter" idx="4"/>
          </p:nvPr>
        </p:nvSpPr>
        <p:spPr/>
        <p:txBody>
          <a:bodyPr/>
          <a:lstStyle/>
          <a:p>
            <a:fld id="{6F1FABC0-072B-4F22-8F9B-95A9D10B0206}" type="slidenum">
              <a:rPr lang="en-US" smtClean="0"/>
              <a:pPr/>
              <a:t>85</a:t>
            </a:fld>
            <a:endParaRPr lang="en-US"/>
          </a:p>
        </p:txBody>
      </p:sp>
      <p:sp>
        <p:nvSpPr>
          <p:cNvPr id="2" name="Content Placeholder 1">
            <a:extLst>
              <a:ext uri="{FF2B5EF4-FFF2-40B4-BE49-F238E27FC236}">
                <a16:creationId xmlns:a16="http://schemas.microsoft.com/office/drawing/2014/main" id="{75737BA5-843B-4E23-AB3E-0B215BC9A91F}"/>
              </a:ext>
            </a:extLst>
          </p:cNvPr>
          <p:cNvSpPr>
            <a:spLocks noGrp="1"/>
          </p:cNvSpPr>
          <p:nvPr>
            <p:ph sz="quarter" idx="11"/>
          </p:nvPr>
        </p:nvSpPr>
        <p:spPr/>
        <p:txBody>
          <a:bodyPr/>
          <a:lstStyle/>
          <a:p>
            <a:endParaRPr lang="en-US"/>
          </a:p>
        </p:txBody>
      </p:sp>
      <p:graphicFrame>
        <p:nvGraphicFramePr>
          <p:cNvPr id="6" name="Content Placeholder 4">
            <a:extLst>
              <a:ext uri="{FF2B5EF4-FFF2-40B4-BE49-F238E27FC236}">
                <a16:creationId xmlns:a16="http://schemas.microsoft.com/office/drawing/2014/main" id="{4CD382D0-1E0E-46FD-91E7-CF1B379B6F67}"/>
              </a:ext>
            </a:extLst>
          </p:cNvPr>
          <p:cNvGraphicFramePr>
            <a:graphicFrameLocks/>
          </p:cNvGraphicFramePr>
          <p:nvPr>
            <p:extLst>
              <p:ext uri="{D42A27DB-BD31-4B8C-83A1-F6EECF244321}">
                <p14:modId xmlns:p14="http://schemas.microsoft.com/office/powerpoint/2010/main" val="1650835874"/>
              </p:ext>
            </p:extLst>
          </p:nvPr>
        </p:nvGraphicFramePr>
        <p:xfrm>
          <a:off x="802574" y="1324510"/>
          <a:ext cx="10515600" cy="1854200"/>
        </p:xfrm>
        <a:graphic>
          <a:graphicData uri="http://schemas.openxmlformats.org/drawingml/2006/table">
            <a:tbl>
              <a:tblPr firstRow="1" bandRow="1">
                <a:tableStyleId>{5C22544A-7EE6-4342-B048-85BDC9FD1C3A}</a:tableStyleId>
              </a:tblPr>
              <a:tblGrid>
                <a:gridCol w="2103120">
                  <a:extLst>
                    <a:ext uri="{9D8B030D-6E8A-4147-A177-3AD203B41FA5}">
                      <a16:colId xmlns:a16="http://schemas.microsoft.com/office/drawing/2014/main" val="690333102"/>
                    </a:ext>
                  </a:extLst>
                </a:gridCol>
                <a:gridCol w="2103120">
                  <a:extLst>
                    <a:ext uri="{9D8B030D-6E8A-4147-A177-3AD203B41FA5}">
                      <a16:colId xmlns:a16="http://schemas.microsoft.com/office/drawing/2014/main" val="2059716867"/>
                    </a:ext>
                  </a:extLst>
                </a:gridCol>
                <a:gridCol w="2103120">
                  <a:extLst>
                    <a:ext uri="{9D8B030D-6E8A-4147-A177-3AD203B41FA5}">
                      <a16:colId xmlns:a16="http://schemas.microsoft.com/office/drawing/2014/main" val="1424010595"/>
                    </a:ext>
                  </a:extLst>
                </a:gridCol>
                <a:gridCol w="2103120">
                  <a:extLst>
                    <a:ext uri="{9D8B030D-6E8A-4147-A177-3AD203B41FA5}">
                      <a16:colId xmlns:a16="http://schemas.microsoft.com/office/drawing/2014/main" val="3704246457"/>
                    </a:ext>
                  </a:extLst>
                </a:gridCol>
                <a:gridCol w="2103120">
                  <a:extLst>
                    <a:ext uri="{9D8B030D-6E8A-4147-A177-3AD203B41FA5}">
                      <a16:colId xmlns:a16="http://schemas.microsoft.com/office/drawing/2014/main" val="619201331"/>
                    </a:ext>
                  </a:extLst>
                </a:gridCol>
              </a:tblGrid>
              <a:tr h="370840">
                <a:tc>
                  <a:txBody>
                    <a:bodyPr/>
                    <a:lstStyle/>
                    <a:p>
                      <a:r>
                        <a:rPr lang="en-US" b="0">
                          <a:solidFill>
                            <a:schemeClr val="tx1"/>
                          </a:solidFill>
                        </a:rPr>
                        <a:t>Category 1</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b="0">
                          <a:solidFill>
                            <a:schemeClr val="tx1"/>
                          </a:solidFill>
                        </a:rPr>
                        <a:t>Category 2</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b="0">
                          <a:solidFill>
                            <a:schemeClr val="tx1"/>
                          </a:solidFill>
                        </a:rPr>
                        <a:t>Category 3</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b="0">
                          <a:solidFill>
                            <a:schemeClr val="tx1"/>
                          </a:solidFill>
                        </a:rPr>
                        <a:t>Category 4</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b="0">
                          <a:solidFill>
                            <a:schemeClr val="tx1"/>
                          </a:solidFill>
                        </a:rPr>
                        <a:t>Category 5</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187362100"/>
                  </a:ext>
                </a:extLst>
              </a:tr>
              <a:tr h="370840">
                <a:tc>
                  <a:txBody>
                    <a:bodyPr/>
                    <a:lstStyle/>
                    <a:p>
                      <a:r>
                        <a:rPr lang="en-US">
                          <a:solidFill>
                            <a:schemeClr val="tx1"/>
                          </a:solidFill>
                        </a:rPr>
                        <a:t>Item</a:t>
                      </a:r>
                      <a:r>
                        <a:rPr lang="en-US" baseline="0">
                          <a:solidFill>
                            <a:schemeClr val="tx1"/>
                          </a:solidFill>
                        </a:rPr>
                        <a:t> 1</a:t>
                      </a:r>
                      <a:endParaRPr lang="en-US">
                        <a:solidFill>
                          <a:schemeClr val="tx1"/>
                        </a:solidFill>
                      </a:endParaRPr>
                    </a:p>
                  </a:txBody>
                  <a:tcPr>
                    <a:lnT w="12700" cap="flat" cmpd="sng" algn="ctr">
                      <a:solidFill>
                        <a:schemeClr val="tx1"/>
                      </a:solidFill>
                      <a:prstDash val="solid"/>
                      <a:round/>
                      <a:headEnd type="none" w="med" len="med"/>
                      <a:tailEnd type="none" w="med" len="med"/>
                    </a:lnT>
                    <a:noFill/>
                  </a:tcPr>
                </a:tc>
                <a:tc>
                  <a:txBody>
                    <a:bodyPr/>
                    <a:lstStyle/>
                    <a:p>
                      <a:pPr algn="ctr"/>
                      <a:endParaRPr lang="en-US">
                        <a:solidFill>
                          <a:schemeClr val="tx1"/>
                        </a:solidFill>
                      </a:endParaRPr>
                    </a:p>
                  </a:txBody>
                  <a:tcPr>
                    <a:lnT w="12700" cap="flat" cmpd="sng" algn="ctr">
                      <a:solidFill>
                        <a:schemeClr val="tx1"/>
                      </a:solidFill>
                      <a:prstDash val="solid"/>
                      <a:round/>
                      <a:headEnd type="none" w="med" len="med"/>
                      <a:tailEnd type="none" w="med" len="med"/>
                    </a:lnT>
                    <a:noFill/>
                  </a:tcPr>
                </a:tc>
                <a:tc>
                  <a:txBody>
                    <a:bodyPr/>
                    <a:lstStyle/>
                    <a:p>
                      <a:pPr algn="ctr"/>
                      <a:endParaRPr lang="en-US">
                        <a:solidFill>
                          <a:schemeClr val="tx1"/>
                        </a:solidFill>
                      </a:endParaRPr>
                    </a:p>
                  </a:txBody>
                  <a:tcPr>
                    <a:lnT w="12700" cap="flat" cmpd="sng" algn="ctr">
                      <a:solidFill>
                        <a:schemeClr val="tx1"/>
                      </a:solidFill>
                      <a:prstDash val="solid"/>
                      <a:round/>
                      <a:headEnd type="none" w="med" len="med"/>
                      <a:tailEnd type="none" w="med" len="med"/>
                    </a:lnT>
                    <a:noFill/>
                  </a:tcPr>
                </a:tc>
                <a:tc>
                  <a:txBody>
                    <a:bodyPr/>
                    <a:lstStyle/>
                    <a:p>
                      <a:pPr algn="ctr"/>
                      <a:endParaRPr lang="en-US">
                        <a:solidFill>
                          <a:schemeClr val="tx1"/>
                        </a:solidFill>
                      </a:endParaRPr>
                    </a:p>
                  </a:txBody>
                  <a:tcPr>
                    <a:lnT w="12700" cap="flat" cmpd="sng" algn="ctr">
                      <a:solidFill>
                        <a:schemeClr val="tx1"/>
                      </a:solidFill>
                      <a:prstDash val="solid"/>
                      <a:round/>
                      <a:headEnd type="none" w="med" len="med"/>
                      <a:tailEnd type="none" w="med" len="med"/>
                    </a:lnT>
                    <a:noFill/>
                  </a:tcPr>
                </a:tc>
                <a:tc>
                  <a:txBody>
                    <a:bodyPr/>
                    <a:lstStyle/>
                    <a:p>
                      <a:pPr algn="ctr"/>
                      <a:endParaRPr lang="en-US">
                        <a:solidFill>
                          <a:schemeClr val="tx1"/>
                        </a:solidFill>
                      </a:endParaRPr>
                    </a:p>
                  </a:txBody>
                  <a:tcP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2864693538"/>
                  </a:ext>
                </a:extLst>
              </a:tr>
              <a:tr h="370840">
                <a:tc>
                  <a:txBody>
                    <a:bodyPr/>
                    <a:lstStyle/>
                    <a:p>
                      <a:r>
                        <a:rPr lang="en-US">
                          <a:solidFill>
                            <a:schemeClr val="tx1"/>
                          </a:solidFill>
                        </a:rPr>
                        <a:t>Item 2</a:t>
                      </a:r>
                    </a:p>
                  </a:txBody>
                  <a:tcPr>
                    <a:noFill/>
                  </a:tcPr>
                </a:tc>
                <a:tc>
                  <a:txBody>
                    <a:bodyPr/>
                    <a:lstStyle/>
                    <a:p>
                      <a:pPr algn="ctr"/>
                      <a:endParaRPr lang="en-US">
                        <a:solidFill>
                          <a:schemeClr val="tx1"/>
                        </a:solidFill>
                      </a:endParaRPr>
                    </a:p>
                  </a:txBody>
                  <a:tcPr>
                    <a:noFill/>
                  </a:tcPr>
                </a:tc>
                <a:tc>
                  <a:txBody>
                    <a:bodyPr/>
                    <a:lstStyle/>
                    <a:p>
                      <a:pPr algn="ctr"/>
                      <a:endParaRPr lang="en-US">
                        <a:solidFill>
                          <a:schemeClr val="tx1"/>
                        </a:solidFill>
                      </a:endParaRPr>
                    </a:p>
                  </a:txBody>
                  <a:tcPr>
                    <a:noFill/>
                  </a:tcPr>
                </a:tc>
                <a:tc>
                  <a:txBody>
                    <a:bodyPr/>
                    <a:lstStyle/>
                    <a:p>
                      <a:pPr algn="ctr"/>
                      <a:endParaRPr lang="en-US">
                        <a:solidFill>
                          <a:schemeClr val="tx1"/>
                        </a:solidFill>
                      </a:endParaRPr>
                    </a:p>
                  </a:txBody>
                  <a:tcPr>
                    <a:noFill/>
                  </a:tcPr>
                </a:tc>
                <a:tc>
                  <a:txBody>
                    <a:bodyPr/>
                    <a:lstStyle/>
                    <a:p>
                      <a:pPr algn="ctr"/>
                      <a:endParaRPr lang="en-US">
                        <a:solidFill>
                          <a:schemeClr val="tx1"/>
                        </a:solidFill>
                      </a:endParaRPr>
                    </a:p>
                  </a:txBody>
                  <a:tcPr>
                    <a:noFill/>
                  </a:tcPr>
                </a:tc>
                <a:extLst>
                  <a:ext uri="{0D108BD9-81ED-4DB2-BD59-A6C34878D82A}">
                    <a16:rowId xmlns:a16="http://schemas.microsoft.com/office/drawing/2014/main" val="2120248588"/>
                  </a:ext>
                </a:extLst>
              </a:tr>
              <a:tr h="370840">
                <a:tc>
                  <a:txBody>
                    <a:bodyPr/>
                    <a:lstStyle/>
                    <a:p>
                      <a:r>
                        <a:rPr lang="en-US">
                          <a:solidFill>
                            <a:schemeClr val="tx1"/>
                          </a:solidFill>
                        </a:rPr>
                        <a:t>Item 3</a:t>
                      </a:r>
                    </a:p>
                  </a:txBody>
                  <a:tcPr>
                    <a:noFill/>
                  </a:tcPr>
                </a:tc>
                <a:tc>
                  <a:txBody>
                    <a:bodyPr/>
                    <a:lstStyle/>
                    <a:p>
                      <a:pPr algn="ctr"/>
                      <a:endParaRPr lang="en-US">
                        <a:solidFill>
                          <a:schemeClr val="tx1"/>
                        </a:solidFill>
                      </a:endParaRPr>
                    </a:p>
                  </a:txBody>
                  <a:tcPr>
                    <a:noFill/>
                  </a:tcPr>
                </a:tc>
                <a:tc>
                  <a:txBody>
                    <a:bodyPr/>
                    <a:lstStyle/>
                    <a:p>
                      <a:pPr algn="ctr"/>
                      <a:endParaRPr lang="en-US">
                        <a:solidFill>
                          <a:schemeClr val="tx1"/>
                        </a:solidFill>
                      </a:endParaRPr>
                    </a:p>
                  </a:txBody>
                  <a:tcPr>
                    <a:noFill/>
                  </a:tcPr>
                </a:tc>
                <a:tc>
                  <a:txBody>
                    <a:bodyPr/>
                    <a:lstStyle/>
                    <a:p>
                      <a:pPr algn="ctr"/>
                      <a:endParaRPr lang="en-US">
                        <a:solidFill>
                          <a:schemeClr val="tx1"/>
                        </a:solidFill>
                      </a:endParaRPr>
                    </a:p>
                  </a:txBody>
                  <a:tcPr>
                    <a:noFill/>
                  </a:tcPr>
                </a:tc>
                <a:tc>
                  <a:txBody>
                    <a:bodyPr/>
                    <a:lstStyle/>
                    <a:p>
                      <a:pPr algn="ctr"/>
                      <a:endParaRPr lang="en-US">
                        <a:solidFill>
                          <a:schemeClr val="tx1"/>
                        </a:solidFill>
                      </a:endParaRPr>
                    </a:p>
                  </a:txBody>
                  <a:tcPr>
                    <a:noFill/>
                  </a:tcPr>
                </a:tc>
                <a:extLst>
                  <a:ext uri="{0D108BD9-81ED-4DB2-BD59-A6C34878D82A}">
                    <a16:rowId xmlns:a16="http://schemas.microsoft.com/office/drawing/2014/main" val="1687095140"/>
                  </a:ext>
                </a:extLst>
              </a:tr>
              <a:tr h="370840">
                <a:tc>
                  <a:txBody>
                    <a:bodyPr/>
                    <a:lstStyle/>
                    <a:p>
                      <a:r>
                        <a:rPr lang="en-US">
                          <a:solidFill>
                            <a:schemeClr val="tx1"/>
                          </a:solidFill>
                        </a:rPr>
                        <a:t>Item 4</a:t>
                      </a:r>
                    </a:p>
                  </a:txBody>
                  <a:tcPr>
                    <a:lnB w="12700" cap="flat" cmpd="sng" algn="ctr">
                      <a:solidFill>
                        <a:schemeClr val="tx1"/>
                      </a:solidFill>
                      <a:prstDash val="solid"/>
                      <a:round/>
                      <a:headEnd type="none" w="med" len="med"/>
                      <a:tailEnd type="none" w="med" len="med"/>
                    </a:lnB>
                    <a:noFill/>
                  </a:tcPr>
                </a:tc>
                <a:tc>
                  <a:txBody>
                    <a:bodyPr/>
                    <a:lstStyle/>
                    <a:p>
                      <a:pPr algn="ctr"/>
                      <a:endParaRPr lang="en-US">
                        <a:solidFill>
                          <a:schemeClr val="tx1"/>
                        </a:solidFill>
                      </a:endParaRPr>
                    </a:p>
                  </a:txBody>
                  <a:tcPr>
                    <a:lnB w="12700" cap="flat" cmpd="sng" algn="ctr">
                      <a:solidFill>
                        <a:schemeClr val="tx1"/>
                      </a:solidFill>
                      <a:prstDash val="solid"/>
                      <a:round/>
                      <a:headEnd type="none" w="med" len="med"/>
                      <a:tailEnd type="none" w="med" len="med"/>
                    </a:lnB>
                    <a:noFill/>
                  </a:tcPr>
                </a:tc>
                <a:tc>
                  <a:txBody>
                    <a:bodyPr/>
                    <a:lstStyle/>
                    <a:p>
                      <a:pPr algn="ctr"/>
                      <a:endParaRPr lang="en-US">
                        <a:solidFill>
                          <a:schemeClr val="tx1"/>
                        </a:solidFill>
                      </a:endParaRPr>
                    </a:p>
                  </a:txBody>
                  <a:tcPr>
                    <a:lnB w="12700" cap="flat" cmpd="sng" algn="ctr">
                      <a:solidFill>
                        <a:schemeClr val="tx1"/>
                      </a:solidFill>
                      <a:prstDash val="solid"/>
                      <a:round/>
                      <a:headEnd type="none" w="med" len="med"/>
                      <a:tailEnd type="none" w="med" len="med"/>
                    </a:lnB>
                    <a:noFill/>
                  </a:tcPr>
                </a:tc>
                <a:tc>
                  <a:txBody>
                    <a:bodyPr/>
                    <a:lstStyle/>
                    <a:p>
                      <a:pPr algn="ctr"/>
                      <a:endParaRPr lang="en-US">
                        <a:solidFill>
                          <a:schemeClr val="tx1"/>
                        </a:solidFill>
                      </a:endParaRPr>
                    </a:p>
                  </a:txBody>
                  <a:tcPr>
                    <a:lnB w="12700" cap="flat" cmpd="sng" algn="ctr">
                      <a:solidFill>
                        <a:schemeClr val="tx1"/>
                      </a:solidFill>
                      <a:prstDash val="solid"/>
                      <a:round/>
                      <a:headEnd type="none" w="med" len="med"/>
                      <a:tailEnd type="none" w="med" len="med"/>
                    </a:lnB>
                    <a:noFill/>
                  </a:tcPr>
                </a:tc>
                <a:tc>
                  <a:txBody>
                    <a:bodyPr/>
                    <a:lstStyle/>
                    <a:p>
                      <a:pPr algn="ctr"/>
                      <a:endParaRPr lang="en-US">
                        <a:solidFill>
                          <a:schemeClr val="tx1"/>
                        </a:solidFill>
                      </a:endParaRPr>
                    </a:p>
                  </a:txBody>
                  <a:tcP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874463576"/>
                  </a:ext>
                </a:extLst>
              </a:tr>
            </a:tbl>
          </a:graphicData>
        </a:graphic>
      </p:graphicFrame>
      <p:graphicFrame>
        <p:nvGraphicFramePr>
          <p:cNvPr id="7" name="Content Placeholder 4">
            <a:extLst>
              <a:ext uri="{FF2B5EF4-FFF2-40B4-BE49-F238E27FC236}">
                <a16:creationId xmlns:a16="http://schemas.microsoft.com/office/drawing/2014/main" id="{79DDD356-6059-40C6-8BEF-CB17C06086B3}"/>
              </a:ext>
            </a:extLst>
          </p:cNvPr>
          <p:cNvGraphicFramePr>
            <a:graphicFrameLocks/>
          </p:cNvGraphicFramePr>
          <p:nvPr>
            <p:extLst>
              <p:ext uri="{D42A27DB-BD31-4B8C-83A1-F6EECF244321}">
                <p14:modId xmlns:p14="http://schemas.microsoft.com/office/powerpoint/2010/main" val="3725735357"/>
              </p:ext>
            </p:extLst>
          </p:nvPr>
        </p:nvGraphicFramePr>
        <p:xfrm>
          <a:off x="838200" y="3632004"/>
          <a:ext cx="10515600" cy="2250440"/>
        </p:xfrm>
        <a:graphic>
          <a:graphicData uri="http://schemas.openxmlformats.org/drawingml/2006/table">
            <a:tbl>
              <a:tblPr firstRow="1" bandRow="1">
                <a:tableStyleId>{5C22544A-7EE6-4342-B048-85BDC9FD1C3A}</a:tableStyleId>
              </a:tblPr>
              <a:tblGrid>
                <a:gridCol w="2048132">
                  <a:extLst>
                    <a:ext uri="{9D8B030D-6E8A-4147-A177-3AD203B41FA5}">
                      <a16:colId xmlns:a16="http://schemas.microsoft.com/office/drawing/2014/main" val="690333102"/>
                    </a:ext>
                  </a:extLst>
                </a:gridCol>
                <a:gridCol w="2048132">
                  <a:extLst>
                    <a:ext uri="{9D8B030D-6E8A-4147-A177-3AD203B41FA5}">
                      <a16:colId xmlns:a16="http://schemas.microsoft.com/office/drawing/2014/main" val="2059716867"/>
                    </a:ext>
                  </a:extLst>
                </a:gridCol>
                <a:gridCol w="2048132">
                  <a:extLst>
                    <a:ext uri="{9D8B030D-6E8A-4147-A177-3AD203B41FA5}">
                      <a16:colId xmlns:a16="http://schemas.microsoft.com/office/drawing/2014/main" val="1424010595"/>
                    </a:ext>
                  </a:extLst>
                </a:gridCol>
                <a:gridCol w="274940">
                  <a:extLst>
                    <a:ext uri="{9D8B030D-6E8A-4147-A177-3AD203B41FA5}">
                      <a16:colId xmlns:a16="http://schemas.microsoft.com/office/drawing/2014/main" val="3163210236"/>
                    </a:ext>
                  </a:extLst>
                </a:gridCol>
                <a:gridCol w="2048132">
                  <a:extLst>
                    <a:ext uri="{9D8B030D-6E8A-4147-A177-3AD203B41FA5}">
                      <a16:colId xmlns:a16="http://schemas.microsoft.com/office/drawing/2014/main" val="3704246457"/>
                    </a:ext>
                  </a:extLst>
                </a:gridCol>
                <a:gridCol w="2048132">
                  <a:extLst>
                    <a:ext uri="{9D8B030D-6E8A-4147-A177-3AD203B41FA5}">
                      <a16:colId xmlns:a16="http://schemas.microsoft.com/office/drawing/2014/main" val="619201331"/>
                    </a:ext>
                  </a:extLst>
                </a:gridCol>
              </a:tblGrid>
              <a:tr h="213360">
                <a:tc>
                  <a:txBody>
                    <a:bodyPr/>
                    <a:lstStyle/>
                    <a:p>
                      <a:endParaRPr lang="en-US" b="0">
                        <a:solidFill>
                          <a:schemeClr val="tx1"/>
                        </a:solidFill>
                      </a:endParaRPr>
                    </a:p>
                  </a:txBody>
                  <a:tcP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gridSpan="2">
                  <a:txBody>
                    <a:bodyPr/>
                    <a:lstStyle/>
                    <a:p>
                      <a:pPr algn="ctr"/>
                      <a:r>
                        <a:rPr lang="en-US" b="0">
                          <a:solidFill>
                            <a:schemeClr val="tx1"/>
                          </a:solidFill>
                        </a:rPr>
                        <a:t>Category 2</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b="0">
                        <a:solidFill>
                          <a:schemeClr val="tx1"/>
                        </a:solidFill>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b="0">
                        <a:solidFill>
                          <a:schemeClr val="tx1"/>
                        </a:solidFill>
                      </a:endParaRPr>
                    </a:p>
                  </a:txBody>
                  <a:tcP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gridSpan="2">
                  <a:txBody>
                    <a:bodyPr/>
                    <a:lstStyle/>
                    <a:p>
                      <a:pPr algn="ctr"/>
                      <a:r>
                        <a:rPr lang="en-US" b="0">
                          <a:solidFill>
                            <a:schemeClr val="tx1"/>
                          </a:solidFill>
                        </a:rPr>
                        <a:t>Category 3</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b="0">
                        <a:solidFill>
                          <a:schemeClr val="tx1"/>
                        </a:solidFill>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687998338"/>
                  </a:ext>
                </a:extLst>
              </a:tr>
              <a:tr h="213360">
                <a:tc>
                  <a:txBody>
                    <a:bodyPr/>
                    <a:lstStyle/>
                    <a:p>
                      <a:r>
                        <a:rPr lang="en-US" b="0">
                          <a:solidFill>
                            <a:schemeClr val="tx1"/>
                          </a:solidFill>
                        </a:rPr>
                        <a:t>Category 1</a:t>
                      </a:r>
                    </a:p>
                  </a:txBody>
                  <a:tcP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b="0">
                          <a:solidFill>
                            <a:schemeClr val="tx1"/>
                          </a:solidFill>
                        </a:rPr>
                        <a:t>subcategory 1</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b="0">
                          <a:solidFill>
                            <a:schemeClr val="tx1"/>
                          </a:solidFill>
                        </a:rPr>
                        <a:t>subcategory 2</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b="0">
                        <a:solidFill>
                          <a:schemeClr val="tx1"/>
                        </a:solidFill>
                      </a:endParaRPr>
                    </a:p>
                  </a:txBody>
                  <a:tcP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b="0">
                          <a:solidFill>
                            <a:schemeClr val="tx1"/>
                          </a:solidFill>
                        </a:rPr>
                        <a:t>subcategory 1</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b="0">
                          <a:solidFill>
                            <a:schemeClr val="tx1"/>
                          </a:solidFill>
                        </a:rPr>
                        <a:t>subcategory 2</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187362100"/>
                  </a:ext>
                </a:extLst>
              </a:tr>
              <a:tr h="411480">
                <a:tc>
                  <a:txBody>
                    <a:bodyPr/>
                    <a:lstStyle/>
                    <a:p>
                      <a:r>
                        <a:rPr lang="en-US">
                          <a:solidFill>
                            <a:schemeClr val="tx1"/>
                          </a:solidFill>
                        </a:rPr>
                        <a:t>Item</a:t>
                      </a:r>
                      <a:r>
                        <a:rPr lang="en-US" baseline="0">
                          <a:solidFill>
                            <a:schemeClr val="tx1"/>
                          </a:solidFill>
                        </a:rPr>
                        <a:t> 1</a:t>
                      </a:r>
                      <a:endParaRPr lang="en-US">
                        <a:solidFill>
                          <a:schemeClr val="tx1"/>
                        </a:solidFill>
                      </a:endParaRPr>
                    </a:p>
                  </a:txBody>
                  <a:tcPr>
                    <a:lnT w="12700" cap="flat" cmpd="sng" algn="ctr">
                      <a:solidFill>
                        <a:schemeClr val="tx1"/>
                      </a:solidFill>
                      <a:prstDash val="solid"/>
                      <a:round/>
                      <a:headEnd type="none" w="med" len="med"/>
                      <a:tailEnd type="none" w="med" len="med"/>
                    </a:lnT>
                    <a:noFill/>
                  </a:tcPr>
                </a:tc>
                <a:tc>
                  <a:txBody>
                    <a:bodyPr/>
                    <a:lstStyle/>
                    <a:p>
                      <a:pPr algn="ctr"/>
                      <a:endParaRPr lang="en-US">
                        <a:solidFill>
                          <a:schemeClr val="tx1"/>
                        </a:solidFill>
                      </a:endParaRPr>
                    </a:p>
                  </a:txBody>
                  <a:tcPr>
                    <a:lnT w="12700" cap="flat" cmpd="sng" algn="ctr">
                      <a:solidFill>
                        <a:schemeClr val="tx1"/>
                      </a:solidFill>
                      <a:prstDash val="solid"/>
                      <a:round/>
                      <a:headEnd type="none" w="med" len="med"/>
                      <a:tailEnd type="none" w="med" len="med"/>
                    </a:lnT>
                    <a:noFill/>
                  </a:tcPr>
                </a:tc>
                <a:tc>
                  <a:txBody>
                    <a:bodyPr/>
                    <a:lstStyle/>
                    <a:p>
                      <a:pPr algn="ctr"/>
                      <a:endParaRPr lang="en-US">
                        <a:solidFill>
                          <a:schemeClr val="tx1"/>
                        </a:solidFill>
                      </a:endParaRPr>
                    </a:p>
                  </a:txBody>
                  <a:tcPr>
                    <a:lnT w="12700" cap="flat" cmpd="sng" algn="ctr">
                      <a:solidFill>
                        <a:schemeClr val="tx1"/>
                      </a:solidFill>
                      <a:prstDash val="solid"/>
                      <a:round/>
                      <a:headEnd type="none" w="med" len="med"/>
                      <a:tailEnd type="none" w="med" len="med"/>
                    </a:lnT>
                    <a:noFill/>
                  </a:tcPr>
                </a:tc>
                <a:tc>
                  <a:txBody>
                    <a:bodyPr/>
                    <a:lstStyle/>
                    <a:p>
                      <a:pPr algn="ctr"/>
                      <a:endParaRPr lang="en-US">
                        <a:solidFill>
                          <a:schemeClr val="tx1"/>
                        </a:solidFill>
                      </a:endParaRPr>
                    </a:p>
                  </a:txBody>
                  <a:tcPr>
                    <a:lnT w="12700" cap="flat" cmpd="sng" algn="ctr">
                      <a:solidFill>
                        <a:schemeClr val="tx1"/>
                      </a:solidFill>
                      <a:prstDash val="solid"/>
                      <a:round/>
                      <a:headEnd type="none" w="med" len="med"/>
                      <a:tailEnd type="none" w="med" len="med"/>
                    </a:lnT>
                    <a:noFill/>
                  </a:tcPr>
                </a:tc>
                <a:tc>
                  <a:txBody>
                    <a:bodyPr/>
                    <a:lstStyle/>
                    <a:p>
                      <a:pPr algn="ctr"/>
                      <a:endParaRPr lang="en-US">
                        <a:solidFill>
                          <a:schemeClr val="tx1"/>
                        </a:solidFill>
                      </a:endParaRPr>
                    </a:p>
                  </a:txBody>
                  <a:tcPr>
                    <a:lnT w="12700" cap="flat" cmpd="sng" algn="ctr">
                      <a:solidFill>
                        <a:schemeClr val="tx1"/>
                      </a:solidFill>
                      <a:prstDash val="solid"/>
                      <a:round/>
                      <a:headEnd type="none" w="med" len="med"/>
                      <a:tailEnd type="none" w="med" len="med"/>
                    </a:lnT>
                    <a:noFill/>
                  </a:tcPr>
                </a:tc>
                <a:tc>
                  <a:txBody>
                    <a:bodyPr/>
                    <a:lstStyle/>
                    <a:p>
                      <a:pPr algn="ctr"/>
                      <a:endParaRPr lang="en-US">
                        <a:solidFill>
                          <a:schemeClr val="tx1"/>
                        </a:solidFill>
                      </a:endParaRPr>
                    </a:p>
                  </a:txBody>
                  <a:tcP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2864693538"/>
                  </a:ext>
                </a:extLst>
              </a:tr>
              <a:tr h="370840">
                <a:tc>
                  <a:txBody>
                    <a:bodyPr/>
                    <a:lstStyle/>
                    <a:p>
                      <a:r>
                        <a:rPr lang="en-US">
                          <a:solidFill>
                            <a:schemeClr val="tx1"/>
                          </a:solidFill>
                        </a:rPr>
                        <a:t>Item 2</a:t>
                      </a:r>
                    </a:p>
                  </a:txBody>
                  <a:tcPr>
                    <a:noFill/>
                  </a:tcPr>
                </a:tc>
                <a:tc>
                  <a:txBody>
                    <a:bodyPr/>
                    <a:lstStyle/>
                    <a:p>
                      <a:pPr algn="ctr"/>
                      <a:endParaRPr lang="en-US">
                        <a:solidFill>
                          <a:schemeClr val="tx1"/>
                        </a:solidFill>
                      </a:endParaRPr>
                    </a:p>
                  </a:txBody>
                  <a:tcPr>
                    <a:noFill/>
                  </a:tcPr>
                </a:tc>
                <a:tc>
                  <a:txBody>
                    <a:bodyPr/>
                    <a:lstStyle/>
                    <a:p>
                      <a:pPr algn="ctr"/>
                      <a:endParaRPr lang="en-US">
                        <a:solidFill>
                          <a:schemeClr val="tx1"/>
                        </a:solidFill>
                      </a:endParaRPr>
                    </a:p>
                  </a:txBody>
                  <a:tcPr>
                    <a:noFill/>
                  </a:tcPr>
                </a:tc>
                <a:tc>
                  <a:txBody>
                    <a:bodyPr/>
                    <a:lstStyle/>
                    <a:p>
                      <a:pPr algn="ctr"/>
                      <a:endParaRPr lang="en-US">
                        <a:solidFill>
                          <a:schemeClr val="tx1"/>
                        </a:solidFill>
                      </a:endParaRPr>
                    </a:p>
                  </a:txBody>
                  <a:tcPr>
                    <a:noFill/>
                  </a:tcPr>
                </a:tc>
                <a:tc>
                  <a:txBody>
                    <a:bodyPr/>
                    <a:lstStyle/>
                    <a:p>
                      <a:pPr algn="ctr"/>
                      <a:endParaRPr lang="en-US">
                        <a:solidFill>
                          <a:schemeClr val="tx1"/>
                        </a:solidFill>
                      </a:endParaRPr>
                    </a:p>
                  </a:txBody>
                  <a:tcPr>
                    <a:noFill/>
                  </a:tcPr>
                </a:tc>
                <a:tc>
                  <a:txBody>
                    <a:bodyPr/>
                    <a:lstStyle/>
                    <a:p>
                      <a:pPr algn="ctr"/>
                      <a:endParaRPr lang="en-US">
                        <a:solidFill>
                          <a:schemeClr val="tx1"/>
                        </a:solidFill>
                      </a:endParaRPr>
                    </a:p>
                  </a:txBody>
                  <a:tcPr>
                    <a:noFill/>
                  </a:tcPr>
                </a:tc>
                <a:extLst>
                  <a:ext uri="{0D108BD9-81ED-4DB2-BD59-A6C34878D82A}">
                    <a16:rowId xmlns:a16="http://schemas.microsoft.com/office/drawing/2014/main" val="2120248588"/>
                  </a:ext>
                </a:extLst>
              </a:tr>
              <a:tr h="187961">
                <a:tc>
                  <a:txBody>
                    <a:bodyPr/>
                    <a:lstStyle/>
                    <a:p>
                      <a:r>
                        <a:rPr lang="en-US">
                          <a:solidFill>
                            <a:schemeClr val="tx1"/>
                          </a:solidFill>
                        </a:rPr>
                        <a:t>Item 3</a:t>
                      </a:r>
                    </a:p>
                  </a:txBody>
                  <a:tcPr>
                    <a:noFill/>
                  </a:tcPr>
                </a:tc>
                <a:tc>
                  <a:txBody>
                    <a:bodyPr/>
                    <a:lstStyle/>
                    <a:p>
                      <a:pPr algn="ctr"/>
                      <a:endParaRPr lang="en-US">
                        <a:solidFill>
                          <a:schemeClr val="tx1"/>
                        </a:solidFill>
                      </a:endParaRPr>
                    </a:p>
                  </a:txBody>
                  <a:tcPr>
                    <a:noFill/>
                  </a:tcPr>
                </a:tc>
                <a:tc>
                  <a:txBody>
                    <a:bodyPr/>
                    <a:lstStyle/>
                    <a:p>
                      <a:pPr algn="ctr"/>
                      <a:endParaRPr lang="en-US">
                        <a:solidFill>
                          <a:schemeClr val="tx1"/>
                        </a:solidFill>
                      </a:endParaRPr>
                    </a:p>
                  </a:txBody>
                  <a:tcPr>
                    <a:noFill/>
                  </a:tcPr>
                </a:tc>
                <a:tc>
                  <a:txBody>
                    <a:bodyPr/>
                    <a:lstStyle/>
                    <a:p>
                      <a:pPr algn="ctr"/>
                      <a:endParaRPr lang="en-US">
                        <a:solidFill>
                          <a:schemeClr val="tx1"/>
                        </a:solidFill>
                      </a:endParaRPr>
                    </a:p>
                  </a:txBody>
                  <a:tcPr>
                    <a:noFill/>
                  </a:tcPr>
                </a:tc>
                <a:tc>
                  <a:txBody>
                    <a:bodyPr/>
                    <a:lstStyle/>
                    <a:p>
                      <a:pPr algn="ctr"/>
                      <a:endParaRPr lang="en-US">
                        <a:solidFill>
                          <a:schemeClr val="tx1"/>
                        </a:solidFill>
                      </a:endParaRPr>
                    </a:p>
                  </a:txBody>
                  <a:tcPr>
                    <a:noFill/>
                  </a:tcPr>
                </a:tc>
                <a:tc>
                  <a:txBody>
                    <a:bodyPr/>
                    <a:lstStyle/>
                    <a:p>
                      <a:pPr algn="ctr"/>
                      <a:endParaRPr lang="en-US">
                        <a:solidFill>
                          <a:schemeClr val="tx1"/>
                        </a:solidFill>
                      </a:endParaRPr>
                    </a:p>
                  </a:txBody>
                  <a:tcPr>
                    <a:noFill/>
                  </a:tcPr>
                </a:tc>
                <a:extLst>
                  <a:ext uri="{0D108BD9-81ED-4DB2-BD59-A6C34878D82A}">
                    <a16:rowId xmlns:a16="http://schemas.microsoft.com/office/drawing/2014/main" val="1687095140"/>
                  </a:ext>
                </a:extLst>
              </a:tr>
              <a:tr h="370840">
                <a:tc>
                  <a:txBody>
                    <a:bodyPr/>
                    <a:lstStyle/>
                    <a:p>
                      <a:r>
                        <a:rPr lang="en-US">
                          <a:solidFill>
                            <a:schemeClr val="tx1"/>
                          </a:solidFill>
                        </a:rPr>
                        <a:t>Item 4</a:t>
                      </a:r>
                    </a:p>
                  </a:txBody>
                  <a:tcPr>
                    <a:lnB w="12700" cap="flat" cmpd="sng" algn="ctr">
                      <a:solidFill>
                        <a:schemeClr val="tx1"/>
                      </a:solidFill>
                      <a:prstDash val="solid"/>
                      <a:round/>
                      <a:headEnd type="none" w="med" len="med"/>
                      <a:tailEnd type="none" w="med" len="med"/>
                    </a:lnB>
                    <a:noFill/>
                  </a:tcPr>
                </a:tc>
                <a:tc>
                  <a:txBody>
                    <a:bodyPr/>
                    <a:lstStyle/>
                    <a:p>
                      <a:pPr algn="ctr"/>
                      <a:endParaRPr lang="en-US">
                        <a:solidFill>
                          <a:schemeClr val="tx1"/>
                        </a:solidFill>
                      </a:endParaRPr>
                    </a:p>
                  </a:txBody>
                  <a:tcPr>
                    <a:lnB w="12700" cap="flat" cmpd="sng" algn="ctr">
                      <a:solidFill>
                        <a:schemeClr val="tx1"/>
                      </a:solidFill>
                      <a:prstDash val="solid"/>
                      <a:round/>
                      <a:headEnd type="none" w="med" len="med"/>
                      <a:tailEnd type="none" w="med" len="med"/>
                    </a:lnB>
                    <a:noFill/>
                  </a:tcPr>
                </a:tc>
                <a:tc>
                  <a:txBody>
                    <a:bodyPr/>
                    <a:lstStyle/>
                    <a:p>
                      <a:pPr algn="ctr"/>
                      <a:endParaRPr lang="en-US">
                        <a:solidFill>
                          <a:schemeClr val="tx1"/>
                        </a:solidFill>
                      </a:endParaRPr>
                    </a:p>
                  </a:txBody>
                  <a:tcPr>
                    <a:lnB w="12700" cap="flat" cmpd="sng" algn="ctr">
                      <a:solidFill>
                        <a:schemeClr val="tx1"/>
                      </a:solidFill>
                      <a:prstDash val="solid"/>
                      <a:round/>
                      <a:headEnd type="none" w="med" len="med"/>
                      <a:tailEnd type="none" w="med" len="med"/>
                    </a:lnB>
                    <a:noFill/>
                  </a:tcPr>
                </a:tc>
                <a:tc>
                  <a:txBody>
                    <a:bodyPr/>
                    <a:lstStyle/>
                    <a:p>
                      <a:pPr algn="ctr"/>
                      <a:endParaRPr lang="en-US">
                        <a:solidFill>
                          <a:schemeClr val="tx1"/>
                        </a:solidFill>
                      </a:endParaRPr>
                    </a:p>
                  </a:txBody>
                  <a:tcPr>
                    <a:lnB w="12700" cap="flat" cmpd="sng" algn="ctr">
                      <a:solidFill>
                        <a:schemeClr val="tx1"/>
                      </a:solidFill>
                      <a:prstDash val="solid"/>
                      <a:round/>
                      <a:headEnd type="none" w="med" len="med"/>
                      <a:tailEnd type="none" w="med" len="med"/>
                    </a:lnB>
                    <a:noFill/>
                  </a:tcPr>
                </a:tc>
                <a:tc>
                  <a:txBody>
                    <a:bodyPr/>
                    <a:lstStyle/>
                    <a:p>
                      <a:pPr algn="ctr"/>
                      <a:endParaRPr lang="en-US">
                        <a:solidFill>
                          <a:schemeClr val="tx1"/>
                        </a:solidFill>
                      </a:endParaRPr>
                    </a:p>
                  </a:txBody>
                  <a:tcPr>
                    <a:lnB w="12700" cap="flat" cmpd="sng" algn="ctr">
                      <a:solidFill>
                        <a:schemeClr val="tx1"/>
                      </a:solidFill>
                      <a:prstDash val="solid"/>
                      <a:round/>
                      <a:headEnd type="none" w="med" len="med"/>
                      <a:tailEnd type="none" w="med" len="med"/>
                    </a:lnB>
                    <a:noFill/>
                  </a:tcPr>
                </a:tc>
                <a:tc>
                  <a:txBody>
                    <a:bodyPr/>
                    <a:lstStyle/>
                    <a:p>
                      <a:pPr algn="ctr"/>
                      <a:endParaRPr lang="en-US">
                        <a:solidFill>
                          <a:schemeClr val="tx1"/>
                        </a:solidFill>
                      </a:endParaRPr>
                    </a:p>
                  </a:txBody>
                  <a:tcP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874463576"/>
                  </a:ext>
                </a:extLst>
              </a:tr>
            </a:tbl>
          </a:graphicData>
        </a:graphic>
      </p:graphicFrame>
    </p:spTree>
    <p:extLst>
      <p:ext uri="{BB962C8B-B14F-4D97-AF65-F5344CB8AC3E}">
        <p14:creationId xmlns:p14="http://schemas.microsoft.com/office/powerpoint/2010/main" val="40698855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0CE7AB-9236-42AF-A698-D0B13DD36AA6}"/>
              </a:ext>
            </a:extLst>
          </p:cNvPr>
          <p:cNvSpPr>
            <a:spLocks noGrp="1"/>
          </p:cNvSpPr>
          <p:nvPr>
            <p:ph type="title"/>
          </p:nvPr>
        </p:nvSpPr>
        <p:spPr/>
        <p:txBody>
          <a:bodyPr/>
          <a:lstStyle/>
          <a:p>
            <a:r>
              <a:rPr lang="en-US">
                <a:latin typeface="Times New Roman" panose="02020603050405020304" pitchFamily="18" charset="0"/>
                <a:cs typeface="Times New Roman" panose="02020603050405020304" pitchFamily="18" charset="0"/>
              </a:rPr>
              <a:t>Functional Decomposition</a:t>
            </a:r>
          </a:p>
        </p:txBody>
      </p:sp>
      <p:pic>
        <p:nvPicPr>
          <p:cNvPr id="7" name="Content Placeholder 6" descr="Recycle with solid fill">
            <a:extLst>
              <a:ext uri="{FF2B5EF4-FFF2-40B4-BE49-F238E27FC236}">
                <a16:creationId xmlns:a16="http://schemas.microsoft.com/office/drawing/2014/main" id="{629CB7F9-37FE-4E5B-BC89-24D2F5AC35E1}"/>
              </a:ext>
            </a:extLst>
          </p:cNvPr>
          <p:cNvPicPr>
            <a:picLocks noGrp="1" noChangeAspect="1"/>
          </p:cNvPicPr>
          <p:nvPr>
            <p:ph idx="1"/>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934450" y="2348707"/>
            <a:ext cx="1790700" cy="1790700"/>
          </a:xfrm>
        </p:spPr>
      </p:pic>
      <p:sp>
        <p:nvSpPr>
          <p:cNvPr id="4" name="Slide Number Placeholder 3">
            <a:extLst>
              <a:ext uri="{FF2B5EF4-FFF2-40B4-BE49-F238E27FC236}">
                <a16:creationId xmlns:a16="http://schemas.microsoft.com/office/drawing/2014/main" id="{58C10B13-4C3B-49C3-A017-ED16D9B99967}"/>
              </a:ext>
            </a:extLst>
          </p:cNvPr>
          <p:cNvSpPr>
            <a:spLocks noGrp="1"/>
          </p:cNvSpPr>
          <p:nvPr>
            <p:ph type="sldNum" sz="quarter" idx="4"/>
          </p:nvPr>
        </p:nvSpPr>
        <p:spPr/>
        <p:txBody>
          <a:bodyPr/>
          <a:lstStyle/>
          <a:p>
            <a:fld id="{6F1FABC0-072B-4F22-8F9B-95A9D10B0206}" type="slidenum">
              <a:rPr lang="en-US" smtClean="0"/>
              <a:pPr/>
              <a:t>9</a:t>
            </a:fld>
            <a:endParaRPr lang="en-US"/>
          </a:p>
        </p:txBody>
      </p:sp>
      <p:pic>
        <p:nvPicPr>
          <p:cNvPr id="9" name="Content Placeholder 8" descr="Recycle with solid fill">
            <a:extLst>
              <a:ext uri="{FF2B5EF4-FFF2-40B4-BE49-F238E27FC236}">
                <a16:creationId xmlns:a16="http://schemas.microsoft.com/office/drawing/2014/main" id="{CBB03A7E-4CFF-4435-9DA3-6F683663FB24}"/>
              </a:ext>
            </a:extLst>
          </p:cNvPr>
          <p:cNvPicPr>
            <a:picLocks noGrp="1" noChangeAspect="1"/>
          </p:cNvPicPr>
          <p:nvPr>
            <p:ph sz="quarter" idx="11"/>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876800" y="2237582"/>
            <a:ext cx="2012950" cy="2012950"/>
          </a:xfrm>
        </p:spPr>
      </p:pic>
      <p:sp>
        <p:nvSpPr>
          <p:cNvPr id="12" name="TextBox 11">
            <a:extLst>
              <a:ext uri="{FF2B5EF4-FFF2-40B4-BE49-F238E27FC236}">
                <a16:creationId xmlns:a16="http://schemas.microsoft.com/office/drawing/2014/main" id="{B54DAE64-5B52-41BE-8AB9-8848D37E80FA}"/>
              </a:ext>
            </a:extLst>
          </p:cNvPr>
          <p:cNvSpPr txBox="1"/>
          <p:nvPr/>
        </p:nvSpPr>
        <p:spPr>
          <a:xfrm>
            <a:off x="1250157" y="4532642"/>
            <a:ext cx="1519236" cy="523220"/>
          </a:xfrm>
          <a:prstGeom prst="rect">
            <a:avLst/>
          </a:prstGeom>
          <a:noFill/>
        </p:spPr>
        <p:txBody>
          <a:bodyPr wrap="square" rtlCol="0">
            <a:spAutoFit/>
          </a:bodyPr>
          <a:lstStyle/>
          <a:p>
            <a:pPr algn="ctr"/>
            <a:r>
              <a:rPr lang="en-US" sz="2800">
                <a:latin typeface="Times New Roman" panose="02020603050405020304" pitchFamily="18" charset="0"/>
                <a:cs typeface="Times New Roman" panose="02020603050405020304" pitchFamily="18" charset="0"/>
              </a:rPr>
              <a:t>Reduce</a:t>
            </a:r>
          </a:p>
        </p:txBody>
      </p:sp>
      <p:sp>
        <p:nvSpPr>
          <p:cNvPr id="13" name="TextBox 12">
            <a:extLst>
              <a:ext uri="{FF2B5EF4-FFF2-40B4-BE49-F238E27FC236}">
                <a16:creationId xmlns:a16="http://schemas.microsoft.com/office/drawing/2014/main" id="{03FFB52F-9527-4EF4-9D04-957CF93E0BB6}"/>
              </a:ext>
            </a:extLst>
          </p:cNvPr>
          <p:cNvSpPr txBox="1"/>
          <p:nvPr/>
        </p:nvSpPr>
        <p:spPr>
          <a:xfrm>
            <a:off x="5353322" y="4527078"/>
            <a:ext cx="1059906" cy="523220"/>
          </a:xfrm>
          <a:prstGeom prst="rect">
            <a:avLst/>
          </a:prstGeom>
          <a:noFill/>
        </p:spPr>
        <p:txBody>
          <a:bodyPr wrap="none" rtlCol="0">
            <a:spAutoFit/>
          </a:bodyPr>
          <a:lstStyle/>
          <a:p>
            <a:pPr algn="ctr"/>
            <a:r>
              <a:rPr lang="en-US" sz="2800">
                <a:latin typeface="Times New Roman" panose="02020603050405020304" pitchFamily="18" charset="0"/>
                <a:cs typeface="Times New Roman" panose="02020603050405020304" pitchFamily="18" charset="0"/>
              </a:rPr>
              <a:t>Reuse</a:t>
            </a:r>
            <a:endParaRPr lang="en-US">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id="{25A8EEC2-5CFF-4AA7-9234-B7BFCA4E247D}"/>
              </a:ext>
            </a:extLst>
          </p:cNvPr>
          <p:cNvSpPr txBox="1"/>
          <p:nvPr/>
        </p:nvSpPr>
        <p:spPr>
          <a:xfrm>
            <a:off x="9161187" y="4511572"/>
            <a:ext cx="1337226" cy="523220"/>
          </a:xfrm>
          <a:prstGeom prst="rect">
            <a:avLst/>
          </a:prstGeom>
          <a:noFill/>
        </p:spPr>
        <p:txBody>
          <a:bodyPr wrap="none" rtlCol="0">
            <a:spAutoFit/>
          </a:bodyPr>
          <a:lstStyle/>
          <a:p>
            <a:pPr algn="ctr"/>
            <a:r>
              <a:rPr lang="en-US" sz="2800">
                <a:latin typeface="Times New Roman" panose="02020603050405020304" pitchFamily="18" charset="0"/>
                <a:cs typeface="Times New Roman" panose="02020603050405020304" pitchFamily="18" charset="0"/>
              </a:rPr>
              <a:t>Recycle</a:t>
            </a:r>
            <a:endParaRPr lang="en-US">
              <a:latin typeface="Times New Roman" panose="02020603050405020304" pitchFamily="18" charset="0"/>
              <a:cs typeface="Times New Roman" panose="02020603050405020304" pitchFamily="18" charset="0"/>
            </a:endParaRPr>
          </a:p>
        </p:txBody>
      </p:sp>
      <p:sp>
        <p:nvSpPr>
          <p:cNvPr id="10" name="Content Placeholder 3">
            <a:extLst>
              <a:ext uri="{FF2B5EF4-FFF2-40B4-BE49-F238E27FC236}">
                <a16:creationId xmlns:a16="http://schemas.microsoft.com/office/drawing/2014/main" id="{4DF1B793-934B-41F5-BD6D-2D25AC22FBF2}"/>
              </a:ext>
            </a:extLst>
          </p:cNvPr>
          <p:cNvSpPr txBox="1">
            <a:spLocks/>
          </p:cNvSpPr>
          <p:nvPr/>
        </p:nvSpPr>
        <p:spPr>
          <a:xfrm>
            <a:off x="10363200" y="5611399"/>
            <a:ext cx="1828800" cy="310896"/>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en-US" sz="1400">
                <a:solidFill>
                  <a:schemeClr val="tx1"/>
                </a:solidFill>
                <a:latin typeface="Times New Roman"/>
                <a:cs typeface="Times New Roman"/>
              </a:rPr>
              <a:t>Finnbar Rooney</a:t>
            </a:r>
            <a:endParaRPr lang="en-US" sz="1400">
              <a:solidFill>
                <a:schemeClr val="tx1"/>
              </a:solidFill>
              <a:latin typeface="Times New Roman" panose="02020603050405020304" pitchFamily="18" charset="0"/>
              <a:cs typeface="Times New Roman" panose="02020603050405020304" pitchFamily="18" charset="0"/>
            </a:endParaRPr>
          </a:p>
        </p:txBody>
      </p:sp>
      <p:sp>
        <p:nvSpPr>
          <p:cNvPr id="3" name="Arrow: Down 2">
            <a:extLst>
              <a:ext uri="{FF2B5EF4-FFF2-40B4-BE49-F238E27FC236}">
                <a16:creationId xmlns:a16="http://schemas.microsoft.com/office/drawing/2014/main" id="{24E97568-3846-4463-87F4-ADD5B16B2E0A}"/>
              </a:ext>
            </a:extLst>
          </p:cNvPr>
          <p:cNvSpPr/>
          <p:nvPr/>
        </p:nvSpPr>
        <p:spPr>
          <a:xfrm>
            <a:off x="1466850" y="2345203"/>
            <a:ext cx="1085850" cy="1790700"/>
          </a:xfrm>
          <a:prstGeom prst="downArrow">
            <a:avLst/>
          </a:prstGeom>
          <a:solidFill>
            <a:srgbClr val="00B050"/>
          </a:solidFill>
          <a:ln>
            <a:solidFill>
              <a:schemeClr val="bg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15938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3" grpId="0" animBg="1"/>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4030EDC5C0FBDC48837C144DD5C6F1C5" ma:contentTypeVersion="7" ma:contentTypeDescription="Create a new document." ma:contentTypeScope="" ma:versionID="3fcd858f0e81b3dc21b97880b2a5e0b0">
  <xsd:schema xmlns:xsd="http://www.w3.org/2001/XMLSchema" xmlns:xs="http://www.w3.org/2001/XMLSchema" xmlns:p="http://schemas.microsoft.com/office/2006/metadata/properties" xmlns:ns3="a2762557-11b9-441c-b6a1-c3c7619cfc89" xmlns:ns4="6ea51acc-69c7-47dc-98b5-cb43c793c6d4" targetNamespace="http://schemas.microsoft.com/office/2006/metadata/properties" ma:root="true" ma:fieldsID="99555e87529793b3109ecdf6da3b4b1b" ns3:_="" ns4:_="">
    <xsd:import namespace="a2762557-11b9-441c-b6a1-c3c7619cfc89"/>
    <xsd:import namespace="6ea51acc-69c7-47dc-98b5-cb43c793c6d4"/>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KeyPoints" minOccurs="0"/>
                <xsd:element ref="ns4: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2762557-11b9-441c-b6a1-c3c7619cfc89"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ea51acc-69c7-47dc-98b5-cb43c793c6d4"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719C908-08D0-41E5-8AAB-BAC87D06F98F}">
  <ds:schemaRefs>
    <ds:schemaRef ds:uri="6ea51acc-69c7-47dc-98b5-cb43c793c6d4"/>
    <ds:schemaRef ds:uri="a2762557-11b9-441c-b6a1-c3c7619cfc89"/>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13595857-77ED-4433-BAF9-CC5F011DDEA9}">
  <ds:schemaRefs>
    <ds:schemaRef ds:uri="6ea51acc-69c7-47dc-98b5-cb43c793c6d4"/>
    <ds:schemaRef ds:uri="a2762557-11b9-441c-b6a1-c3c7619cfc89"/>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0/xmlns/"/>
    <ds:schemaRef ds:uri="http://www.w3.org/2001/XMLSchema"/>
  </ds:schemaRefs>
</ds:datastoreItem>
</file>

<file path=customXml/itemProps3.xml><?xml version="1.0" encoding="utf-8"?>
<ds:datastoreItem xmlns:ds="http://schemas.openxmlformats.org/officeDocument/2006/customXml" ds:itemID="{6F814D42-2E3E-474C-8A27-2E96C34A4D8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0</TotalTime>
  <Words>6317</Words>
  <Application>Microsoft Office PowerPoint</Application>
  <PresentationFormat>Widescreen</PresentationFormat>
  <Paragraphs>1392</Paragraphs>
  <Slides>85</Slides>
  <Notes>58</Notes>
  <HiddenSlides>52</HiddenSlides>
  <MMClips>0</MMClips>
  <ScaleCrop>false</ScaleCrop>
  <HeadingPairs>
    <vt:vector size="4" baseType="variant">
      <vt:variant>
        <vt:lpstr>Theme</vt:lpstr>
      </vt:variant>
      <vt:variant>
        <vt:i4>1</vt:i4>
      </vt:variant>
      <vt:variant>
        <vt:lpstr>Slide Titles</vt:lpstr>
      </vt:variant>
      <vt:variant>
        <vt:i4>85</vt:i4>
      </vt:variant>
    </vt:vector>
  </HeadingPairs>
  <TitlesOfParts>
    <vt:vector size="86" baseType="lpstr">
      <vt:lpstr>Office Theme</vt:lpstr>
      <vt:lpstr>PowerPoint Presentation</vt:lpstr>
      <vt:lpstr>Team Introductions</vt:lpstr>
      <vt:lpstr>Sponsor and Advisor</vt:lpstr>
      <vt:lpstr>Objective</vt:lpstr>
      <vt:lpstr>                                                                                                                                                                                                                                                                                                                                                                                                                                            </vt:lpstr>
      <vt:lpstr>Key Goals</vt:lpstr>
      <vt:lpstr>Markets</vt:lpstr>
      <vt:lpstr>Assumptions</vt:lpstr>
      <vt:lpstr>Functional Decomposition</vt:lpstr>
      <vt:lpstr>Concept Generation</vt:lpstr>
      <vt:lpstr>Final Selection</vt:lpstr>
      <vt:lpstr>Additional Considerations</vt:lpstr>
      <vt:lpstr>Three Main Parts</vt:lpstr>
      <vt:lpstr>Redesigning the MagLab Cooling System</vt:lpstr>
      <vt:lpstr>Redesigning the MagLab Cooling System</vt:lpstr>
      <vt:lpstr>Magnet Cooling Costs</vt:lpstr>
      <vt:lpstr>Cost</vt:lpstr>
      <vt:lpstr>Optimized Pumps</vt:lpstr>
      <vt:lpstr>Optimized Cost</vt:lpstr>
      <vt:lpstr>Comparison</vt:lpstr>
      <vt:lpstr>Savings</vt:lpstr>
      <vt:lpstr>Move Chill Water to IRCB</vt:lpstr>
      <vt:lpstr>Progress on IRCB</vt:lpstr>
      <vt:lpstr>Pump Power Requirement</vt:lpstr>
      <vt:lpstr>Finding the Friction Factor</vt:lpstr>
      <vt:lpstr>Estimated Power Needed</vt:lpstr>
      <vt:lpstr>Piping Cost Analysis</vt:lpstr>
      <vt:lpstr>Over a 30 Year Lifetime</vt:lpstr>
      <vt:lpstr>Validation Technique</vt:lpstr>
      <vt:lpstr>Validation Technique</vt:lpstr>
      <vt:lpstr>Validation Technique</vt:lpstr>
      <vt:lpstr>Lessons Learned</vt:lpstr>
      <vt:lpstr>Thank you</vt:lpstr>
      <vt:lpstr>References</vt:lpstr>
      <vt:lpstr>Validation Technique</vt:lpstr>
      <vt:lpstr>Targets</vt:lpstr>
      <vt:lpstr>Progress on Validation Technique</vt:lpstr>
      <vt:lpstr>Future Work</vt:lpstr>
      <vt:lpstr>References</vt:lpstr>
      <vt:lpstr>Concept Generation</vt:lpstr>
      <vt:lpstr>Concept Generation</vt:lpstr>
      <vt:lpstr>Concept Generation</vt:lpstr>
      <vt:lpstr>Concept Generation</vt:lpstr>
      <vt:lpstr>Concept Generation</vt:lpstr>
      <vt:lpstr>Embodiment</vt:lpstr>
      <vt:lpstr>PowerPoint Presentation</vt:lpstr>
      <vt:lpstr>Background</vt:lpstr>
      <vt:lpstr>Stakeholders</vt:lpstr>
      <vt:lpstr>Secondary Market</vt:lpstr>
      <vt:lpstr>Progress </vt:lpstr>
      <vt:lpstr>Concept Selection: House of Quality</vt:lpstr>
      <vt:lpstr>Concept Selection: House of Quality</vt:lpstr>
      <vt:lpstr>Concept Selection: House of Quality</vt:lpstr>
      <vt:lpstr>Concept Selection: House of Quality</vt:lpstr>
      <vt:lpstr>Concept Selection: Pugh Chart</vt:lpstr>
      <vt:lpstr>Concept Selection: Pugh Chart</vt:lpstr>
      <vt:lpstr>Concept Selection: Pugh Chart</vt:lpstr>
      <vt:lpstr>Concept Selection: AHP</vt:lpstr>
      <vt:lpstr>Concept Selection: AHP</vt:lpstr>
      <vt:lpstr>Concept Selection: AHP</vt:lpstr>
      <vt:lpstr>Concept Selection: AHP</vt:lpstr>
      <vt:lpstr>Progress</vt:lpstr>
      <vt:lpstr>Manufacturing</vt:lpstr>
      <vt:lpstr>PowerPoint Presentation</vt:lpstr>
      <vt:lpstr>Testing</vt:lpstr>
      <vt:lpstr>PowerPoint Presentation</vt:lpstr>
      <vt:lpstr>Project Management</vt:lpstr>
      <vt:lpstr># Most Important Points</vt:lpstr>
      <vt:lpstr>Lessons Learned</vt:lpstr>
      <vt:lpstr>Reference</vt:lpstr>
      <vt:lpstr>Questions (be sure to design your own)</vt:lpstr>
      <vt:lpstr>Backup Slides</vt:lpstr>
      <vt:lpstr>Functional Decomp Backup</vt:lpstr>
      <vt:lpstr>PowerPoint Presentation</vt:lpstr>
      <vt:lpstr>PowerPoint Presentation</vt:lpstr>
      <vt:lpstr>Concept Selection Backup</vt:lpstr>
      <vt:lpstr>PowerPoint Presentation</vt:lpstr>
      <vt:lpstr>PowerPoint Presentation</vt:lpstr>
      <vt:lpstr>Detailed Math Backup</vt:lpstr>
      <vt:lpstr>PowerPoint Presentation</vt:lpstr>
      <vt:lpstr>PowerPoint Presentation</vt:lpstr>
      <vt:lpstr>Standard Shapes</vt:lpstr>
      <vt:lpstr>Approved Logos</vt:lpstr>
      <vt:lpstr>Color Palette</vt:lpstr>
      <vt:lpstr>APA Tables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title>
  <dc:creator>Walker, Nicholas C.</dc:creator>
  <cp:lastModifiedBy>Finnbar Rooney</cp:lastModifiedBy>
  <cp:revision>5</cp:revision>
  <cp:lastPrinted>2019-06-10T18:00:15Z</cp:lastPrinted>
  <dcterms:created xsi:type="dcterms:W3CDTF">2021-10-12T04:42:40Z</dcterms:created>
  <dcterms:modified xsi:type="dcterms:W3CDTF">2022-04-12T20:01:46Z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0x0101004030EDC5C0FBDC48837C144DD5C6F1C5</vt:lpwstr>
  </property>
</Properties>
</file>